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6600"/>
    <a:srgbClr val="FF66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692714" y="121099"/>
            <a:ext cx="387432" cy="102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C:\Users\Катя\Pictures\картинки\Муз.игры\601209169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76180"/>
            <a:ext cx="2339752" cy="14126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08912" cy="548679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Музыкально-ритмические игры </a:t>
            </a:r>
            <a:r>
              <a:rPr lang="ru-RU" sz="2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для детей раннего возраста </a:t>
            </a:r>
            <a:br>
              <a:rPr lang="ru-RU" sz="2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(от 1.5. до 3 лет</a:t>
            </a:r>
            <a:r>
              <a:rPr lang="ru-RU" sz="22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" name="Рисунок 9" descr="C:\Users\Катя\Pictures\картинки\Муз.игры\stock-vector-illustration-of-a-little-girl-making-a-giant-soap-bubble-457324840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67"/>
          <a:stretch/>
        </p:blipFill>
        <p:spPr bwMode="auto">
          <a:xfrm>
            <a:off x="6985429" y="2860041"/>
            <a:ext cx="1977390" cy="16478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5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8"/>
          <a:stretch/>
        </p:blipFill>
        <p:spPr bwMode="auto">
          <a:xfrm>
            <a:off x="4860032" y="5917728"/>
            <a:ext cx="1656897" cy="80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7" y="692696"/>
            <a:ext cx="8639291" cy="5904656"/>
          </a:xfrm>
        </p:spPr>
        <p:txBody>
          <a:bodyPr>
            <a:noAutofit/>
          </a:bodyPr>
          <a:lstStyle/>
          <a:p>
            <a:pPr algn="l"/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Пляска с погремушками»</a:t>
            </a:r>
            <a:endParaRPr lang="ru-RU" sz="16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музыкального слуха, чувства ритма.</a:t>
            </a:r>
          </a:p>
          <a:p>
            <a:pPr algn="l"/>
            <a:r>
              <a:rPr lang="ru-RU" sz="1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Музыкальный материал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песня  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Е.Железновой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«Погремушка».</a:t>
            </a:r>
            <a:b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организации: 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мелодию песни «Погремушка» дети выполняют движения с погремушкой.</a:t>
            </a:r>
          </a:p>
          <a:p>
            <a:pPr algn="l"/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«Погремушка, погремушка – музыкальная игрушка»: отводят руку с погремушкой вправо </a:t>
            </a:r>
          </a:p>
          <a:p>
            <a:pPr algn="l"/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звенят погремушкой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.. «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Спрячь за спину погремушку»: руки отводят за спину и не звенят.</a:t>
            </a:r>
          </a:p>
          <a:p>
            <a:pPr algn="l"/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Пауза в музыке между куплетами: подводят пальчик ко рту «</a:t>
            </a:r>
            <a:r>
              <a:rPr lang="ru-RU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Чччч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- слушают тишину.</a:t>
            </a:r>
          </a:p>
          <a:p>
            <a:pPr algn="l"/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 куплет. : погремушкой ритмично отстукивают по ладошке.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куплет.: погремушкой ритмично отстукивают по коленке.</a:t>
            </a:r>
          </a:p>
          <a:p>
            <a:pPr algn="l"/>
            <a:r>
              <a:rPr lang="ru-RU" sz="1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Пузырь»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Формирование умения 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детей становиться в круг, делать его то шире, то уже,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согласовывая 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свои движения с произносимыми словами.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Музыкальный материал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песня  </a:t>
            </a:r>
            <a:r>
              <a:rPr lang="ru-RU" sz="14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Е.Железновой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«Пузырь».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Движения, используемые в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музыкальной игре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    1. Движение шагом вперед и назад, сужая и расширяя круг, взявшись за руки;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    2.Движение по кругу шагом, взявшись за руки</a:t>
            </a:r>
          </a:p>
          <a:p>
            <a:pPr algn="l"/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3. Хлопки в ладоши;</a:t>
            </a:r>
          </a:p>
          <a:p>
            <a:pPr algn="l"/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Выдыхание воздуха через рот.</a:t>
            </a:r>
          </a:p>
          <a:p>
            <a:pPr algn="l"/>
            <a:r>
              <a:rPr lang="ru-RU" sz="14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организации: </a:t>
            </a: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Дети и воспитатель берутся за руки и образуют круг, становясь близко друг к другу. 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слова песенки: «Надувайся наш, пузырь надувайся», дети расширяют круг, постепенно отступая назад, держась за руки. </a:t>
            </a:r>
            <a:b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слова песни:» да не лопни, смотри», дети идут по кругу, взявшись за руки до тех пор, пока не прозвучат слово: «Хлоп!». Дети отпускают руки и хлопают в ладоши — пузырь лопнул.  Далее дети берутся за руки,  дуют и сужают круг. </a:t>
            </a:r>
          </a:p>
        </p:txBody>
      </p:sp>
      <p:pic>
        <p:nvPicPr>
          <p:cNvPr id="8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2621732" y="590421"/>
            <a:ext cx="157862" cy="41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2904407" y="2518613"/>
            <a:ext cx="157862" cy="41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91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8"/>
          <a:stretch/>
        </p:blipFill>
        <p:spPr bwMode="auto">
          <a:xfrm>
            <a:off x="683568" y="5668437"/>
            <a:ext cx="2132655" cy="103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C:\Users\Катя\Pictures\картинки\Муз.игры\1683443133_polinka-top-p-kartinki-sledov-nog-dlya-detei-pinterest-17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96" r="2305" b="12144"/>
          <a:stretch/>
        </p:blipFill>
        <p:spPr bwMode="auto">
          <a:xfrm>
            <a:off x="4932040" y="4797152"/>
            <a:ext cx="1895475" cy="16675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435280" cy="579350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«Все </a:t>
            </a:r>
            <a:r>
              <a:rPr lang="ru-RU" sz="1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захлопали в </a:t>
            </a:r>
            <a:r>
              <a:rPr lang="ru-RU" sz="16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ладоши»</a:t>
            </a:r>
            <a:endParaRPr lang="ru-RU" sz="1600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2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развитие чувства ритма, </a:t>
            </a:r>
            <a:r>
              <a:rPr lang="ru-RU" sz="1200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формироание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первых представлений о динамике</a:t>
            </a:r>
          </a:p>
          <a:p>
            <a:pPr marL="0" indent="0">
              <a:buNone/>
            </a:pPr>
            <a:r>
              <a:rPr lang="ru-RU" sz="12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Музыкальный материал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песня  </a:t>
            </a:r>
            <a:r>
              <a:rPr lang="ru-RU" sz="1200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В.Г.Казаковцевой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«Все захлопали     в ладоши» </a:t>
            </a:r>
          </a:p>
          <a:p>
            <a:pPr marL="0" indent="0">
              <a:buNone/>
            </a:pPr>
            <a:r>
              <a:rPr lang="ru-RU" sz="1200" b="1" i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Методика организации: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Под мелодию песни «Все захлопали в ладоши» дети стоят в  «кругу,  лицом к 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центру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Движения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используемые в музыкальной игре:</a:t>
            </a:r>
            <a:b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слова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                   «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Все захлопали в ладоши дружно веселее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(хлопки в ладоши в нужном ритме)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Ножки, ножки застучали громче и сильнее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(притопы в </a:t>
            </a:r>
            <a:r>
              <a:rPr lang="ru-RU" sz="14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нужном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ритме)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По </a:t>
            </a:r>
            <a:r>
              <a:rPr lang="ru-RU" sz="1200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коленочкам</a:t>
            </a: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ударим тише, тише, тише.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(хлопаем по коленям, затихая)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Ручки, ручки поднимаем выше, выше, выше.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Покружились, покружились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Наземь опустились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Покружились, покружились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И остановились</a:t>
            </a:r>
            <a:r>
              <a:rPr lang="ru-RU" sz="1200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b="1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«</a:t>
            </a:r>
            <a:r>
              <a:rPr lang="ru-RU" sz="14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Большие</a:t>
            </a:r>
            <a:r>
              <a:rPr lang="ru-RU" sz="16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и маленькие ножки</a:t>
            </a:r>
            <a:r>
              <a:rPr lang="ru-RU" sz="16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Цель игры:</a:t>
            </a:r>
            <a:r>
              <a:rPr lang="ru-RU" sz="12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Развитие координации слов и движений, работа над темпом и ритмом.</a:t>
            </a:r>
            <a:br>
              <a:rPr lang="ru-RU" sz="1200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12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организации: 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1200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Для самых маленьких эти же действия воспроизводятся в рассыпную. Дети  (и взрослые) берутся за руки и образуют круг, Идут по кругу то медленно, топая ногами, то ускоряя ход и часто перебирая ногами.</a:t>
            </a:r>
            <a:r>
              <a:rPr lang="ru-RU" sz="12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12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Большие 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ноги 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Шли 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по дороге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Топ-топ, топ-топ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Маленькие ножки 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Бежали по дорожке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Топ </a:t>
            </a:r>
            <a:r>
              <a:rPr lang="ru-RU" sz="1200" b="1" i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err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                      Топ </a:t>
            </a:r>
            <a:r>
              <a:rPr lang="ru-RU" sz="1200" b="1" i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2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Катя\Pictures\картинки\Муз.игры\1639287577_30-papik-pro-p-klipart-ladoshka-30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84784"/>
            <a:ext cx="2449195" cy="1226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3045746" y="3864900"/>
            <a:ext cx="157862" cy="41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3246652" y="14242"/>
            <a:ext cx="157862" cy="41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72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76672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3399"/>
                </a:solidFill>
              </a:rPr>
              <a:t> </a:t>
            </a:r>
            <a:r>
              <a:rPr lang="ru-RU" sz="1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«Паровоз с остановками» </a:t>
            </a:r>
            <a:endParaRPr lang="ru-RU" sz="18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b="1" dirty="0" smtClean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умение двигаться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соответствии с жанром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музыки,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выполнять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движения, в соответствии с изменением музыки.</a:t>
            </a:r>
          </a:p>
          <a:p>
            <a:pPr marL="0" indent="0">
              <a:buNone/>
            </a:pPr>
            <a:r>
              <a:rPr lang="ru-RU" sz="1400" b="1" i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Музыкальный </a:t>
            </a:r>
            <a:r>
              <a:rPr lang="ru-RU" sz="14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материал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 аудиозапись  «Паровозик с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остановками»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Движения, используемые в музыкальной игре:</a:t>
            </a:r>
            <a:b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Движение цепочкой друг за другом, руки кладу на плечи, впереди стоящего ребенка;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2. Хлопки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3.Топотушки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4.Прыжки на месте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5. Выставление ноги на пятку.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* В разных вариантах песни может быть использован разный набор движений, поэтому данная музыкальная игра может проводится в разных возрастных группах, в более усложненном варианте для детей старшего дошкольного возраста.   </a:t>
            </a:r>
            <a:endParaRPr lang="ru-RU" sz="1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i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Методика </a:t>
            </a:r>
            <a:r>
              <a:rPr lang="ru-RU" sz="1400" b="1" i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sz="1400" i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дети становятся цепочкой друг за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другом, руки кладут на плечи друг другу (паровозиком).</a:t>
            </a:r>
            <a:endParaRPr lang="ru-RU" sz="1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На слова: </a:t>
            </a:r>
            <a:r>
              <a:rPr lang="ru-RU" sz="1400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Чух-чух-чух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паровозик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… дети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начинают движение, идут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друг за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другом, держа руки на плечах перед ним стоящего ребенка (паровозиком).</a:t>
            </a:r>
            <a:endParaRPr lang="ru-RU" sz="1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На слова: Стоп остановка(…..) все останавливаются и слушают название остановки,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 котором проговаривается задание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400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Хлопотушкина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1400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Топотушкина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»….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И когда зазвучит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музыка: выполняют определённые движения: хлопки, </a:t>
            </a:r>
            <a:r>
              <a:rPr lang="ru-RU" sz="1400" dirty="0" err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топотушки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выставление ноги на пятку, прыжки на месте..</a:t>
            </a:r>
            <a:endParaRPr lang="ru-RU" sz="1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снова заиграет музыка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паровозика,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снова нужно 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собраться </a:t>
            </a:r>
            <a:r>
              <a:rPr lang="ru-RU" sz="14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в цепочку и поехать дальше до следующей остановки</a:t>
            </a:r>
            <a:r>
              <a:rPr lang="ru-RU" sz="1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FF3399"/>
                </a:solidFill>
              </a:rPr>
              <a:t> </a:t>
            </a:r>
            <a:endParaRPr lang="ru-RU" sz="2400" dirty="0">
              <a:solidFill>
                <a:srgbClr val="FF3399"/>
              </a:solidFill>
            </a:endParaRPr>
          </a:p>
          <a:p>
            <a:endParaRPr lang="ru-RU" sz="2400" dirty="0">
              <a:solidFill>
                <a:srgbClr val="FF3399"/>
              </a:solidFill>
            </a:endParaRPr>
          </a:p>
        </p:txBody>
      </p:sp>
      <p:pic>
        <p:nvPicPr>
          <p:cNvPr id="4" name="Рисунок 3" descr="C:\Users\Катя\Pictures\картинки\Муз.игры\8марта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71" y="188640"/>
            <a:ext cx="1969889" cy="1152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8"/>
          <a:stretch/>
        </p:blipFill>
        <p:spPr bwMode="auto">
          <a:xfrm>
            <a:off x="6660232" y="253121"/>
            <a:ext cx="1836742" cy="89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C:\Users\Катя\Pictures\картинки\нотки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34" b="10458"/>
          <a:stretch/>
        </p:blipFill>
        <p:spPr bwMode="auto">
          <a:xfrm rot="1112327">
            <a:off x="3266254" y="490914"/>
            <a:ext cx="157862" cy="41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354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27</Words>
  <Application>Microsoft Office PowerPoint</Application>
  <PresentationFormat>Экран (4:3)</PresentationFormat>
  <Paragraphs>47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Музыкально-ритмические игры для детей раннего возраста  (от 1.5. до 3 лет)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Музыкально-ритмические игры для детей раннего возраста  (от 1.5. до 3 лет) </dc:title>
  <dc:creator>Катя</dc:creator>
  <cp:lastModifiedBy>Admin</cp:lastModifiedBy>
  <cp:revision>9</cp:revision>
  <dcterms:created xsi:type="dcterms:W3CDTF">2024-01-12T07:54:43Z</dcterms:created>
  <dcterms:modified xsi:type="dcterms:W3CDTF">2024-01-18T16:26:16Z</dcterms:modified>
</cp:coreProperties>
</file>