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64" r:id="rId6"/>
    <p:sldId id="266" r:id="rId7"/>
    <p:sldId id="265" r:id="rId8"/>
    <p:sldId id="259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8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26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22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2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1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7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3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5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3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4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37D3-1958-439A-BB7D-C28C8D3B072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20E0E-AD8A-4EEB-A8D1-015ACFDA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835" y="165187"/>
            <a:ext cx="7766936" cy="54394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Государственное бюджетное дошкольное образовательное учреждение детский сад №22 Невского района Санкт-Петербурга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1671" y="2892489"/>
            <a:ext cx="7766936" cy="17248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Фенология-путь к профессии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2" y="709126"/>
            <a:ext cx="2183363" cy="218336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530185" y="5944947"/>
            <a:ext cx="4753774" cy="670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воспитатели: Иванова Татьяна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Романова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4826" y="1159474"/>
            <a:ext cx="8437899" cy="821760"/>
            <a:chOff x="912" y="-911"/>
            <a:chExt cx="13287" cy="1293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-911"/>
              <a:ext cx="12904" cy="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295" y="-782"/>
              <a:ext cx="1290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Стратегия развития воспитания в РФ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85481" y="2967965"/>
            <a:ext cx="8479812" cy="836657"/>
            <a:chOff x="912" y="-810"/>
            <a:chExt cx="13353" cy="131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-810"/>
              <a:ext cx="12904" cy="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361" y="-650"/>
              <a:ext cx="12904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Закон «Об образовании в РФ»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854066" y="4941969"/>
            <a:ext cx="8411227" cy="822883"/>
            <a:chOff x="912" y="-811"/>
            <a:chExt cx="13245" cy="129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-811"/>
              <a:ext cx="12904" cy="1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53" y="-670"/>
              <a:ext cx="12904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ФГОС ДО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5233" y="4294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9064" tIns="53958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375F92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Профориентация – это актуально!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93156" y="2081366"/>
            <a:ext cx="91874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создание условий для воспитания здоровой, счастливой,</a:t>
            </a:r>
            <a:b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свободной, ориентированной на труд личности».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45850" y="3803347"/>
            <a:ext cx="908204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</a:pP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образование направлено на развитие личности,… формирование компетенций, необходимых для … осознанного выбора профессии и получение профессионального образования.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</a:t>
            </a:r>
            <a:b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 разным видам труда, другим людям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83771" y="167952"/>
            <a:ext cx="8621486" cy="31724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образовательной деятельности нашего учреждения является экологическое и естественнонаучное воспитание, а также вопрос ранней профориентации детей дошкольного возраста. Объединяя опыт работы по данным направлениям, возникла идея создания проекта «Фенология – путь к профессии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Фенология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нау­ка о се­зон­ных яв­ле­ни­ях в жи­вой при­ро­де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фенологии позволяет детям познакомиться с профессиями: метеоролог, фенолог, эколог, биолог, орнитолог, фотограф, художник, телеведущий и др., а также овладеть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практическими навыками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умениями, присущими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17279"/>
          <a:stretch/>
        </p:blipFill>
        <p:spPr>
          <a:xfrm>
            <a:off x="970382" y="2915680"/>
            <a:ext cx="3498591" cy="3509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17823"/>
          <a:stretch/>
        </p:blipFill>
        <p:spPr>
          <a:xfrm>
            <a:off x="5411368" y="2899977"/>
            <a:ext cx="3648658" cy="35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5" y="284018"/>
            <a:ext cx="4005419" cy="3005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74" y="284018"/>
            <a:ext cx="2895851" cy="3859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58" y="3090766"/>
            <a:ext cx="4637315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11" y="406434"/>
            <a:ext cx="8596668" cy="167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природными явлениями, за каждым живым существом оказывает глубокое воздействие на детей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фенологических наблюдений у ребенка развивается художественный вкус, он начинает глубже понимать окружающий мир, стремится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созданию красоты своими руками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60" y="2213857"/>
            <a:ext cx="2799543" cy="3729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7" y="1793979"/>
            <a:ext cx="2797307" cy="3729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60" y="2892880"/>
            <a:ext cx="2845839" cy="37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6025" y="1347564"/>
            <a:ext cx="84526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тематические встречи с людьми профессий, связанных с фенологическим направлением.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наблюдения и экскурсии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dirty="0" smtClean="0">
                <a:latin typeface="Arial" panose="020B0604020202020204" pitchFamily="34" charset="0"/>
              </a:rPr>
              <a:t>активная </a:t>
            </a:r>
            <a:r>
              <a:rPr lang="ru-RU" altLang="ru-RU" dirty="0">
                <a:latin typeface="Arial" panose="020B0604020202020204" pitchFamily="34" charset="0"/>
              </a:rPr>
              <a:t>совместная со взрослым и самостоятельная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dirty="0" smtClean="0">
                <a:latin typeface="Arial" panose="020B0604020202020204" pitchFamily="34" charset="0"/>
              </a:rPr>
              <a:t>деятельность </a:t>
            </a:r>
            <a:r>
              <a:rPr lang="ru-RU" altLang="ru-RU" dirty="0">
                <a:latin typeface="Arial" panose="020B0604020202020204" pitchFamily="34" charset="0"/>
              </a:rPr>
              <a:t>детей.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pic>
        <p:nvPicPr>
          <p:cNvPr id="3073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/>
          <a:stretch>
            <a:fillRect/>
          </a:stretch>
        </p:blipFill>
        <p:spPr bwMode="auto">
          <a:xfrm>
            <a:off x="6907254" y="1938095"/>
            <a:ext cx="4026878" cy="24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3045" y="244601"/>
            <a:ext cx="844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Д</a:t>
            </a:r>
            <a:r>
              <a:rPr lang="ru-RU" b="1" dirty="0" smtClean="0">
                <a:solidFill>
                  <a:srgbClr val="0070C0"/>
                </a:solidFill>
              </a:rPr>
              <a:t>еятельность</a:t>
            </a:r>
            <a:r>
              <a:rPr lang="ru-RU" b="1" dirty="0">
                <a:solidFill>
                  <a:srgbClr val="0070C0"/>
                </a:solidFill>
              </a:rPr>
              <a:t>, позволяющая стимулировать развитие познавательных, коммуникативных, творческих способностей </a:t>
            </a:r>
            <a:r>
              <a:rPr lang="ru-RU" b="1" dirty="0" smtClean="0">
                <a:solidFill>
                  <a:srgbClr val="0070C0"/>
                </a:solidFill>
              </a:rPr>
              <a:t>детей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54" y="3187063"/>
            <a:ext cx="2649894" cy="3533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9" y="2824892"/>
            <a:ext cx="3346580" cy="25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83" y="406435"/>
            <a:ext cx="8867882" cy="239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 прирожденные исследователи, знакомство с профессиями побуждает воспитанников к активизации познавательно-исследовательской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Наблюдая за яркими, красочными явлениями (листопад, снегопад, метель, гроза), дети хотят постичь их, задают вопросы и постепенно подходят к их пониманию, могут объяснить, почему осенью птицы улетают, почему сегодня замерзли лужи, почему снег тает и т.д. Это создает благоприятные условия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познавательно-исследовательской активности и речи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2" y="2718290"/>
            <a:ext cx="2967135" cy="3956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84" y="2696806"/>
            <a:ext cx="2999360" cy="39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089983" y="1958708"/>
            <a:ext cx="76456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3412" y="1147655"/>
            <a:ext cx="8858809" cy="5383763"/>
            <a:chOff x="633045" y="1066801"/>
            <a:chExt cx="8825542" cy="5086350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633045" y="1066801"/>
              <a:ext cx="8825542" cy="5086350"/>
              <a:chOff x="50" y="915"/>
              <a:chExt cx="14026" cy="8678"/>
            </a:xfrm>
          </p:grpSpPr>
          <p:pic>
            <p:nvPicPr>
              <p:cNvPr id="2066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" y="2079"/>
                <a:ext cx="5134" cy="5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4278" y="936"/>
                <a:ext cx="1813" cy="8635"/>
              </a:xfrm>
              <a:custGeom>
                <a:avLst/>
                <a:gdLst>
                  <a:gd name="T0" fmla="+- 0 4512 4279"/>
                  <a:gd name="T1" fmla="*/ T0 w 1813"/>
                  <a:gd name="T2" fmla="+- 0 1156 937"/>
                  <a:gd name="T3" fmla="*/ 1156 h 8635"/>
                  <a:gd name="T4" fmla="+- 0 4754 4279"/>
                  <a:gd name="T5" fmla="*/ T4 w 1813"/>
                  <a:gd name="T6" fmla="+- 0 1440 937"/>
                  <a:gd name="T7" fmla="*/ 1440 h 8635"/>
                  <a:gd name="T8" fmla="+- 0 4977 4279"/>
                  <a:gd name="T9" fmla="*/ T8 w 1813"/>
                  <a:gd name="T10" fmla="+- 0 1736 937"/>
                  <a:gd name="T11" fmla="*/ 1736 h 8635"/>
                  <a:gd name="T12" fmla="+- 0 5179 4279"/>
                  <a:gd name="T13" fmla="*/ T12 w 1813"/>
                  <a:gd name="T14" fmla="+- 0 2041 937"/>
                  <a:gd name="T15" fmla="*/ 2041 h 8635"/>
                  <a:gd name="T16" fmla="+- 0 5361 4279"/>
                  <a:gd name="T17" fmla="*/ T16 w 1813"/>
                  <a:gd name="T18" fmla="+- 0 2355 937"/>
                  <a:gd name="T19" fmla="*/ 2355 h 8635"/>
                  <a:gd name="T20" fmla="+- 0 5523 4279"/>
                  <a:gd name="T21" fmla="*/ T20 w 1813"/>
                  <a:gd name="T22" fmla="+- 0 2677 937"/>
                  <a:gd name="T23" fmla="*/ 2677 h 8635"/>
                  <a:gd name="T24" fmla="+- 0 5664 4279"/>
                  <a:gd name="T25" fmla="*/ T24 w 1813"/>
                  <a:gd name="T26" fmla="+- 0 3007 937"/>
                  <a:gd name="T27" fmla="*/ 3007 h 8635"/>
                  <a:gd name="T28" fmla="+- 0 5785 4279"/>
                  <a:gd name="T29" fmla="*/ T28 w 1813"/>
                  <a:gd name="T30" fmla="+- 0 3342 937"/>
                  <a:gd name="T31" fmla="*/ 3342 h 8635"/>
                  <a:gd name="T32" fmla="+- 0 5886 4279"/>
                  <a:gd name="T33" fmla="*/ T32 w 1813"/>
                  <a:gd name="T34" fmla="+- 0 3683 937"/>
                  <a:gd name="T35" fmla="*/ 3683 h 8635"/>
                  <a:gd name="T36" fmla="+- 0 5967 4279"/>
                  <a:gd name="T37" fmla="*/ T36 w 1813"/>
                  <a:gd name="T38" fmla="+- 0 4028 937"/>
                  <a:gd name="T39" fmla="*/ 4028 h 8635"/>
                  <a:gd name="T40" fmla="+- 0 6028 4279"/>
                  <a:gd name="T41" fmla="*/ T40 w 1813"/>
                  <a:gd name="T42" fmla="+- 0 4376 937"/>
                  <a:gd name="T43" fmla="*/ 4376 h 8635"/>
                  <a:gd name="T44" fmla="+- 0 6068 4279"/>
                  <a:gd name="T45" fmla="*/ T44 w 1813"/>
                  <a:gd name="T46" fmla="+- 0 4726 937"/>
                  <a:gd name="T47" fmla="*/ 4726 h 8635"/>
                  <a:gd name="T48" fmla="+- 0 6089 4279"/>
                  <a:gd name="T49" fmla="*/ T48 w 1813"/>
                  <a:gd name="T50" fmla="+- 0 5078 937"/>
                  <a:gd name="T51" fmla="*/ 5078 h 8635"/>
                  <a:gd name="T52" fmla="+- 0 6089 4279"/>
                  <a:gd name="T53" fmla="*/ T52 w 1813"/>
                  <a:gd name="T54" fmla="+- 0 5431 937"/>
                  <a:gd name="T55" fmla="*/ 5431 h 8635"/>
                  <a:gd name="T56" fmla="+- 0 6068 4279"/>
                  <a:gd name="T57" fmla="*/ T56 w 1813"/>
                  <a:gd name="T58" fmla="+- 0 5783 937"/>
                  <a:gd name="T59" fmla="*/ 5783 h 8635"/>
                  <a:gd name="T60" fmla="+- 0 6028 4279"/>
                  <a:gd name="T61" fmla="*/ T60 w 1813"/>
                  <a:gd name="T62" fmla="+- 0 6133 937"/>
                  <a:gd name="T63" fmla="*/ 6133 h 8635"/>
                  <a:gd name="T64" fmla="+- 0 5967 4279"/>
                  <a:gd name="T65" fmla="*/ T64 w 1813"/>
                  <a:gd name="T66" fmla="+- 0 6481 937"/>
                  <a:gd name="T67" fmla="*/ 6481 h 8635"/>
                  <a:gd name="T68" fmla="+- 0 5886 4279"/>
                  <a:gd name="T69" fmla="*/ T68 w 1813"/>
                  <a:gd name="T70" fmla="+- 0 6826 937"/>
                  <a:gd name="T71" fmla="*/ 6826 h 8635"/>
                  <a:gd name="T72" fmla="+- 0 5785 4279"/>
                  <a:gd name="T73" fmla="*/ T72 w 1813"/>
                  <a:gd name="T74" fmla="+- 0 7167 937"/>
                  <a:gd name="T75" fmla="*/ 7167 h 8635"/>
                  <a:gd name="T76" fmla="+- 0 5664 4279"/>
                  <a:gd name="T77" fmla="*/ T76 w 1813"/>
                  <a:gd name="T78" fmla="+- 0 7502 937"/>
                  <a:gd name="T79" fmla="*/ 7502 h 8635"/>
                  <a:gd name="T80" fmla="+- 0 5523 4279"/>
                  <a:gd name="T81" fmla="*/ T80 w 1813"/>
                  <a:gd name="T82" fmla="+- 0 7831 937"/>
                  <a:gd name="T83" fmla="*/ 7831 h 8635"/>
                  <a:gd name="T84" fmla="+- 0 5361 4279"/>
                  <a:gd name="T85" fmla="*/ T84 w 1813"/>
                  <a:gd name="T86" fmla="+- 0 8154 937"/>
                  <a:gd name="T87" fmla="*/ 8154 h 8635"/>
                  <a:gd name="T88" fmla="+- 0 5179 4279"/>
                  <a:gd name="T89" fmla="*/ T88 w 1813"/>
                  <a:gd name="T90" fmla="+- 0 8468 937"/>
                  <a:gd name="T91" fmla="*/ 8468 h 8635"/>
                  <a:gd name="T92" fmla="+- 0 4977 4279"/>
                  <a:gd name="T93" fmla="*/ T92 w 1813"/>
                  <a:gd name="T94" fmla="+- 0 8773 937"/>
                  <a:gd name="T95" fmla="*/ 8773 h 8635"/>
                  <a:gd name="T96" fmla="+- 0 4754 4279"/>
                  <a:gd name="T97" fmla="*/ T96 w 1813"/>
                  <a:gd name="T98" fmla="+- 0 9068 937"/>
                  <a:gd name="T99" fmla="*/ 9068 h 8635"/>
                  <a:gd name="T100" fmla="+- 0 4512 4279"/>
                  <a:gd name="T101" fmla="*/ T100 w 1813"/>
                  <a:gd name="T102" fmla="+- 0 9353 937"/>
                  <a:gd name="T103" fmla="*/ 9353 h 8635"/>
                  <a:gd name="T104" fmla="+- 0 4279 4279"/>
                  <a:gd name="T105" fmla="*/ T104 w 1813"/>
                  <a:gd name="T106" fmla="+- 0 9548 937"/>
                  <a:gd name="T107" fmla="*/ 9548 h 8635"/>
                  <a:gd name="T108" fmla="+- 0 4538 4279"/>
                  <a:gd name="T109" fmla="*/ T108 w 1813"/>
                  <a:gd name="T110" fmla="+- 0 9272 937"/>
                  <a:gd name="T111" fmla="*/ 9272 h 8635"/>
                  <a:gd name="T112" fmla="+- 0 4777 4279"/>
                  <a:gd name="T113" fmla="*/ T112 w 1813"/>
                  <a:gd name="T114" fmla="+- 0 8985 937"/>
                  <a:gd name="T115" fmla="*/ 8985 h 8635"/>
                  <a:gd name="T116" fmla="+- 0 4995 4279"/>
                  <a:gd name="T117" fmla="*/ T116 w 1813"/>
                  <a:gd name="T118" fmla="+- 0 8686 937"/>
                  <a:gd name="T119" fmla="*/ 8686 h 8635"/>
                  <a:gd name="T120" fmla="+- 0 5193 4279"/>
                  <a:gd name="T121" fmla="*/ T120 w 1813"/>
                  <a:gd name="T122" fmla="+- 0 8379 937"/>
                  <a:gd name="T123" fmla="*/ 8379 h 8635"/>
                  <a:gd name="T124" fmla="+- 0 5371 4279"/>
                  <a:gd name="T125" fmla="*/ T124 w 1813"/>
                  <a:gd name="T126" fmla="+- 0 8062 937"/>
                  <a:gd name="T127" fmla="*/ 8062 h 8635"/>
                  <a:gd name="T128" fmla="+- 0 5528 4279"/>
                  <a:gd name="T129" fmla="*/ T128 w 1813"/>
                  <a:gd name="T130" fmla="+- 0 7737 937"/>
                  <a:gd name="T131" fmla="*/ 7737 h 8635"/>
                  <a:gd name="T132" fmla="+- 0 5665 4279"/>
                  <a:gd name="T133" fmla="*/ T132 w 1813"/>
                  <a:gd name="T134" fmla="+- 0 7406 937"/>
                  <a:gd name="T135" fmla="*/ 7406 h 8635"/>
                  <a:gd name="T136" fmla="+- 0 5781 4279"/>
                  <a:gd name="T137" fmla="*/ T136 w 1813"/>
                  <a:gd name="T138" fmla="+- 0 7068 937"/>
                  <a:gd name="T139" fmla="*/ 7068 h 8635"/>
                  <a:gd name="T140" fmla="+- 0 5877 4279"/>
                  <a:gd name="T141" fmla="*/ T140 w 1813"/>
                  <a:gd name="T142" fmla="+- 0 6726 937"/>
                  <a:gd name="T143" fmla="*/ 6726 h 8635"/>
                  <a:gd name="T144" fmla="+- 0 5953 4279"/>
                  <a:gd name="T145" fmla="*/ T144 w 1813"/>
                  <a:gd name="T146" fmla="+- 0 6379 937"/>
                  <a:gd name="T147" fmla="*/ 6379 h 8635"/>
                  <a:gd name="T148" fmla="+- 0 6008 4279"/>
                  <a:gd name="T149" fmla="*/ T148 w 1813"/>
                  <a:gd name="T150" fmla="+- 0 6030 937"/>
                  <a:gd name="T151" fmla="*/ 6030 h 8635"/>
                  <a:gd name="T152" fmla="+- 0 6042 4279"/>
                  <a:gd name="T153" fmla="*/ T152 w 1813"/>
                  <a:gd name="T154" fmla="+- 0 5678 937"/>
                  <a:gd name="T155" fmla="*/ 5678 h 8635"/>
                  <a:gd name="T156" fmla="+- 0 6057 4279"/>
                  <a:gd name="T157" fmla="*/ T156 w 1813"/>
                  <a:gd name="T158" fmla="+- 0 5325 937"/>
                  <a:gd name="T159" fmla="*/ 5325 h 8635"/>
                  <a:gd name="T160" fmla="+- 0 6051 4279"/>
                  <a:gd name="T161" fmla="*/ T160 w 1813"/>
                  <a:gd name="T162" fmla="+- 0 4972 937"/>
                  <a:gd name="T163" fmla="*/ 4972 h 8635"/>
                  <a:gd name="T164" fmla="+- 0 6024 4279"/>
                  <a:gd name="T165" fmla="*/ T164 w 1813"/>
                  <a:gd name="T166" fmla="+- 0 4620 937"/>
                  <a:gd name="T167" fmla="*/ 4620 h 8635"/>
                  <a:gd name="T168" fmla="+- 0 5977 4279"/>
                  <a:gd name="T169" fmla="*/ T168 w 1813"/>
                  <a:gd name="T170" fmla="+- 0 4269 937"/>
                  <a:gd name="T171" fmla="*/ 4269 h 8635"/>
                  <a:gd name="T172" fmla="+- 0 5910 4279"/>
                  <a:gd name="T173" fmla="*/ T172 w 1813"/>
                  <a:gd name="T174" fmla="+- 0 3921 937"/>
                  <a:gd name="T175" fmla="*/ 3921 h 8635"/>
                  <a:gd name="T176" fmla="+- 0 5822 4279"/>
                  <a:gd name="T177" fmla="*/ T176 w 1813"/>
                  <a:gd name="T178" fmla="+- 0 3577 937"/>
                  <a:gd name="T179" fmla="*/ 3577 h 8635"/>
                  <a:gd name="T180" fmla="+- 0 5714 4279"/>
                  <a:gd name="T181" fmla="*/ T180 w 1813"/>
                  <a:gd name="T182" fmla="+- 0 3237 937"/>
                  <a:gd name="T183" fmla="*/ 3237 h 8635"/>
                  <a:gd name="T184" fmla="+- 0 5585 4279"/>
                  <a:gd name="T185" fmla="*/ T184 w 1813"/>
                  <a:gd name="T186" fmla="+- 0 2903 937"/>
                  <a:gd name="T187" fmla="*/ 2903 h 8635"/>
                  <a:gd name="T188" fmla="+- 0 5436 4279"/>
                  <a:gd name="T189" fmla="*/ T188 w 1813"/>
                  <a:gd name="T190" fmla="+- 0 2576 937"/>
                  <a:gd name="T191" fmla="*/ 2576 h 8635"/>
                  <a:gd name="T192" fmla="+- 0 5267 4279"/>
                  <a:gd name="T193" fmla="*/ T192 w 1813"/>
                  <a:gd name="T194" fmla="+- 0 2256 937"/>
                  <a:gd name="T195" fmla="*/ 2256 h 8635"/>
                  <a:gd name="T196" fmla="+- 0 5077 4279"/>
                  <a:gd name="T197" fmla="*/ T196 w 1813"/>
                  <a:gd name="T198" fmla="+- 0 1944 937"/>
                  <a:gd name="T199" fmla="*/ 1944 h 8635"/>
                  <a:gd name="T200" fmla="+- 0 4867 4279"/>
                  <a:gd name="T201" fmla="*/ T200 w 1813"/>
                  <a:gd name="T202" fmla="+- 0 1642 937"/>
                  <a:gd name="T203" fmla="*/ 1642 h 8635"/>
                  <a:gd name="T204" fmla="+- 0 4636 4279"/>
                  <a:gd name="T205" fmla="*/ T204 w 1813"/>
                  <a:gd name="T206" fmla="+- 0 1350 937"/>
                  <a:gd name="T207" fmla="*/ 1350 h 8635"/>
                  <a:gd name="T208" fmla="+- 0 4385 4279"/>
                  <a:gd name="T209" fmla="*/ T208 w 1813"/>
                  <a:gd name="T210" fmla="+- 0 1070 937"/>
                  <a:gd name="T211" fmla="*/ 1070 h 86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1813" h="8635">
                    <a:moveTo>
                      <a:pt x="24" y="0"/>
                    </a:moveTo>
                    <a:lnTo>
                      <a:pt x="77" y="54"/>
                    </a:lnTo>
                    <a:lnTo>
                      <a:pt x="130" y="109"/>
                    </a:lnTo>
                    <a:lnTo>
                      <a:pt x="182" y="164"/>
                    </a:lnTo>
                    <a:lnTo>
                      <a:pt x="233" y="219"/>
                    </a:lnTo>
                    <a:lnTo>
                      <a:pt x="283" y="275"/>
                    </a:lnTo>
                    <a:lnTo>
                      <a:pt x="332" y="331"/>
                    </a:lnTo>
                    <a:lnTo>
                      <a:pt x="381" y="388"/>
                    </a:lnTo>
                    <a:lnTo>
                      <a:pt x="428" y="446"/>
                    </a:lnTo>
                    <a:lnTo>
                      <a:pt x="475" y="503"/>
                    </a:lnTo>
                    <a:lnTo>
                      <a:pt x="521" y="562"/>
                    </a:lnTo>
                    <a:lnTo>
                      <a:pt x="567" y="620"/>
                    </a:lnTo>
                    <a:lnTo>
                      <a:pt x="611" y="679"/>
                    </a:lnTo>
                    <a:lnTo>
                      <a:pt x="655" y="739"/>
                    </a:lnTo>
                    <a:lnTo>
                      <a:pt x="698" y="799"/>
                    </a:lnTo>
                    <a:lnTo>
                      <a:pt x="740" y="859"/>
                    </a:lnTo>
                    <a:lnTo>
                      <a:pt x="781" y="920"/>
                    </a:lnTo>
                    <a:lnTo>
                      <a:pt x="821" y="981"/>
                    </a:lnTo>
                    <a:lnTo>
                      <a:pt x="861" y="1042"/>
                    </a:lnTo>
                    <a:lnTo>
                      <a:pt x="900" y="1104"/>
                    </a:lnTo>
                    <a:lnTo>
                      <a:pt x="938" y="1166"/>
                    </a:lnTo>
                    <a:lnTo>
                      <a:pt x="975" y="1229"/>
                    </a:lnTo>
                    <a:lnTo>
                      <a:pt x="1011" y="1291"/>
                    </a:lnTo>
                    <a:lnTo>
                      <a:pt x="1047" y="1355"/>
                    </a:lnTo>
                    <a:lnTo>
                      <a:pt x="1082" y="1418"/>
                    </a:lnTo>
                    <a:lnTo>
                      <a:pt x="1116" y="1482"/>
                    </a:lnTo>
                    <a:lnTo>
                      <a:pt x="1149" y="1546"/>
                    </a:lnTo>
                    <a:lnTo>
                      <a:pt x="1181" y="1611"/>
                    </a:lnTo>
                    <a:lnTo>
                      <a:pt x="1213" y="1675"/>
                    </a:lnTo>
                    <a:lnTo>
                      <a:pt x="1244" y="1740"/>
                    </a:lnTo>
                    <a:lnTo>
                      <a:pt x="1273" y="1806"/>
                    </a:lnTo>
                    <a:lnTo>
                      <a:pt x="1303" y="1871"/>
                    </a:lnTo>
                    <a:lnTo>
                      <a:pt x="1331" y="1937"/>
                    </a:lnTo>
                    <a:lnTo>
                      <a:pt x="1358" y="2003"/>
                    </a:lnTo>
                    <a:lnTo>
                      <a:pt x="1385" y="2070"/>
                    </a:lnTo>
                    <a:lnTo>
                      <a:pt x="1411" y="2136"/>
                    </a:lnTo>
                    <a:lnTo>
                      <a:pt x="1436" y="2203"/>
                    </a:lnTo>
                    <a:lnTo>
                      <a:pt x="1460" y="2270"/>
                    </a:lnTo>
                    <a:lnTo>
                      <a:pt x="1484" y="2337"/>
                    </a:lnTo>
                    <a:lnTo>
                      <a:pt x="1506" y="2405"/>
                    </a:lnTo>
                    <a:lnTo>
                      <a:pt x="1528" y="2473"/>
                    </a:lnTo>
                    <a:lnTo>
                      <a:pt x="1549" y="2541"/>
                    </a:lnTo>
                    <a:lnTo>
                      <a:pt x="1569" y="2609"/>
                    </a:lnTo>
                    <a:lnTo>
                      <a:pt x="1589" y="2677"/>
                    </a:lnTo>
                    <a:lnTo>
                      <a:pt x="1607" y="2746"/>
                    </a:lnTo>
                    <a:lnTo>
                      <a:pt x="1625" y="2814"/>
                    </a:lnTo>
                    <a:lnTo>
                      <a:pt x="1642" y="2883"/>
                    </a:lnTo>
                    <a:lnTo>
                      <a:pt x="1658" y="2952"/>
                    </a:lnTo>
                    <a:lnTo>
                      <a:pt x="1674" y="3021"/>
                    </a:lnTo>
                    <a:lnTo>
                      <a:pt x="1688" y="3091"/>
                    </a:lnTo>
                    <a:lnTo>
                      <a:pt x="1702" y="3160"/>
                    </a:lnTo>
                    <a:lnTo>
                      <a:pt x="1715" y="3229"/>
                    </a:lnTo>
                    <a:lnTo>
                      <a:pt x="1727" y="3299"/>
                    </a:lnTo>
                    <a:lnTo>
                      <a:pt x="1738" y="3369"/>
                    </a:lnTo>
                    <a:lnTo>
                      <a:pt x="1749" y="3439"/>
                    </a:lnTo>
                    <a:lnTo>
                      <a:pt x="1759" y="3509"/>
                    </a:lnTo>
                    <a:lnTo>
                      <a:pt x="1768" y="3579"/>
                    </a:lnTo>
                    <a:lnTo>
                      <a:pt x="1776" y="3649"/>
                    </a:lnTo>
                    <a:lnTo>
                      <a:pt x="1783" y="3719"/>
                    </a:lnTo>
                    <a:lnTo>
                      <a:pt x="1789" y="3789"/>
                    </a:lnTo>
                    <a:lnTo>
                      <a:pt x="1795" y="3860"/>
                    </a:lnTo>
                    <a:lnTo>
                      <a:pt x="1800" y="3930"/>
                    </a:lnTo>
                    <a:lnTo>
                      <a:pt x="1804" y="4000"/>
                    </a:lnTo>
                    <a:lnTo>
                      <a:pt x="1807" y="4071"/>
                    </a:lnTo>
                    <a:lnTo>
                      <a:pt x="1810" y="4141"/>
                    </a:lnTo>
                    <a:lnTo>
                      <a:pt x="1811" y="4212"/>
                    </a:lnTo>
                    <a:lnTo>
                      <a:pt x="1812" y="4282"/>
                    </a:lnTo>
                    <a:lnTo>
                      <a:pt x="1812" y="4353"/>
                    </a:lnTo>
                    <a:lnTo>
                      <a:pt x="1811" y="4423"/>
                    </a:lnTo>
                    <a:lnTo>
                      <a:pt x="1810" y="4494"/>
                    </a:lnTo>
                    <a:lnTo>
                      <a:pt x="1807" y="4564"/>
                    </a:lnTo>
                    <a:lnTo>
                      <a:pt x="1804" y="4634"/>
                    </a:lnTo>
                    <a:lnTo>
                      <a:pt x="1800" y="4705"/>
                    </a:lnTo>
                    <a:lnTo>
                      <a:pt x="1795" y="4775"/>
                    </a:lnTo>
                    <a:lnTo>
                      <a:pt x="1789" y="4846"/>
                    </a:lnTo>
                    <a:lnTo>
                      <a:pt x="1783" y="4916"/>
                    </a:lnTo>
                    <a:lnTo>
                      <a:pt x="1776" y="4986"/>
                    </a:lnTo>
                    <a:lnTo>
                      <a:pt x="1768" y="5056"/>
                    </a:lnTo>
                    <a:lnTo>
                      <a:pt x="1759" y="5126"/>
                    </a:lnTo>
                    <a:lnTo>
                      <a:pt x="1749" y="5196"/>
                    </a:lnTo>
                    <a:lnTo>
                      <a:pt x="1738" y="5266"/>
                    </a:lnTo>
                    <a:lnTo>
                      <a:pt x="1727" y="5336"/>
                    </a:lnTo>
                    <a:lnTo>
                      <a:pt x="1715" y="5405"/>
                    </a:lnTo>
                    <a:lnTo>
                      <a:pt x="1702" y="5475"/>
                    </a:lnTo>
                    <a:lnTo>
                      <a:pt x="1688" y="5544"/>
                    </a:lnTo>
                    <a:lnTo>
                      <a:pt x="1674" y="5614"/>
                    </a:lnTo>
                    <a:lnTo>
                      <a:pt x="1658" y="5683"/>
                    </a:lnTo>
                    <a:lnTo>
                      <a:pt x="1642" y="5752"/>
                    </a:lnTo>
                    <a:lnTo>
                      <a:pt x="1625" y="5820"/>
                    </a:lnTo>
                    <a:lnTo>
                      <a:pt x="1607" y="5889"/>
                    </a:lnTo>
                    <a:lnTo>
                      <a:pt x="1589" y="5958"/>
                    </a:lnTo>
                    <a:lnTo>
                      <a:pt x="1569" y="6026"/>
                    </a:lnTo>
                    <a:lnTo>
                      <a:pt x="1549" y="6094"/>
                    </a:lnTo>
                    <a:lnTo>
                      <a:pt x="1528" y="6162"/>
                    </a:lnTo>
                    <a:lnTo>
                      <a:pt x="1506" y="6230"/>
                    </a:lnTo>
                    <a:lnTo>
                      <a:pt x="1484" y="6297"/>
                    </a:lnTo>
                    <a:lnTo>
                      <a:pt x="1460" y="6365"/>
                    </a:lnTo>
                    <a:lnTo>
                      <a:pt x="1436" y="6432"/>
                    </a:lnTo>
                    <a:lnTo>
                      <a:pt x="1411" y="6499"/>
                    </a:lnTo>
                    <a:lnTo>
                      <a:pt x="1385" y="6565"/>
                    </a:lnTo>
                    <a:lnTo>
                      <a:pt x="1358" y="6632"/>
                    </a:lnTo>
                    <a:lnTo>
                      <a:pt x="1331" y="6698"/>
                    </a:lnTo>
                    <a:lnTo>
                      <a:pt x="1303" y="6764"/>
                    </a:lnTo>
                    <a:lnTo>
                      <a:pt x="1273" y="6829"/>
                    </a:lnTo>
                    <a:lnTo>
                      <a:pt x="1244" y="6894"/>
                    </a:lnTo>
                    <a:lnTo>
                      <a:pt x="1213" y="6959"/>
                    </a:lnTo>
                    <a:lnTo>
                      <a:pt x="1181" y="7024"/>
                    </a:lnTo>
                    <a:lnTo>
                      <a:pt x="1149" y="7089"/>
                    </a:lnTo>
                    <a:lnTo>
                      <a:pt x="1116" y="7153"/>
                    </a:lnTo>
                    <a:lnTo>
                      <a:pt x="1082" y="7217"/>
                    </a:lnTo>
                    <a:lnTo>
                      <a:pt x="1047" y="7280"/>
                    </a:lnTo>
                    <a:lnTo>
                      <a:pt x="1011" y="7343"/>
                    </a:lnTo>
                    <a:lnTo>
                      <a:pt x="975" y="7406"/>
                    </a:lnTo>
                    <a:lnTo>
                      <a:pt x="938" y="7469"/>
                    </a:lnTo>
                    <a:lnTo>
                      <a:pt x="900" y="7531"/>
                    </a:lnTo>
                    <a:lnTo>
                      <a:pt x="861" y="7592"/>
                    </a:lnTo>
                    <a:lnTo>
                      <a:pt x="821" y="7654"/>
                    </a:lnTo>
                    <a:lnTo>
                      <a:pt x="781" y="7715"/>
                    </a:lnTo>
                    <a:lnTo>
                      <a:pt x="740" y="7776"/>
                    </a:lnTo>
                    <a:lnTo>
                      <a:pt x="698" y="7836"/>
                    </a:lnTo>
                    <a:lnTo>
                      <a:pt x="655" y="7896"/>
                    </a:lnTo>
                    <a:lnTo>
                      <a:pt x="611" y="7955"/>
                    </a:lnTo>
                    <a:lnTo>
                      <a:pt x="567" y="8014"/>
                    </a:lnTo>
                    <a:lnTo>
                      <a:pt x="521" y="8073"/>
                    </a:lnTo>
                    <a:lnTo>
                      <a:pt x="475" y="8131"/>
                    </a:lnTo>
                    <a:lnTo>
                      <a:pt x="428" y="8189"/>
                    </a:lnTo>
                    <a:lnTo>
                      <a:pt x="381" y="8246"/>
                    </a:lnTo>
                    <a:lnTo>
                      <a:pt x="332" y="8303"/>
                    </a:lnTo>
                    <a:lnTo>
                      <a:pt x="283" y="8360"/>
                    </a:lnTo>
                    <a:lnTo>
                      <a:pt x="233" y="8416"/>
                    </a:lnTo>
                    <a:lnTo>
                      <a:pt x="182" y="8471"/>
                    </a:lnTo>
                    <a:lnTo>
                      <a:pt x="130" y="8526"/>
                    </a:lnTo>
                    <a:lnTo>
                      <a:pt x="77" y="8581"/>
                    </a:lnTo>
                    <a:lnTo>
                      <a:pt x="24" y="8635"/>
                    </a:lnTo>
                    <a:lnTo>
                      <a:pt x="0" y="8611"/>
                    </a:lnTo>
                    <a:lnTo>
                      <a:pt x="53" y="8556"/>
                    </a:lnTo>
                    <a:lnTo>
                      <a:pt x="106" y="8502"/>
                    </a:lnTo>
                    <a:lnTo>
                      <a:pt x="158" y="8447"/>
                    </a:lnTo>
                    <a:lnTo>
                      <a:pt x="209" y="8391"/>
                    </a:lnTo>
                    <a:lnTo>
                      <a:pt x="259" y="8335"/>
                    </a:lnTo>
                    <a:lnTo>
                      <a:pt x="308" y="8278"/>
                    </a:lnTo>
                    <a:lnTo>
                      <a:pt x="357" y="8221"/>
                    </a:lnTo>
                    <a:lnTo>
                      <a:pt x="405" y="8164"/>
                    </a:lnTo>
                    <a:lnTo>
                      <a:pt x="452" y="8106"/>
                    </a:lnTo>
                    <a:lnTo>
                      <a:pt x="498" y="8048"/>
                    </a:lnTo>
                    <a:lnTo>
                      <a:pt x="543" y="7989"/>
                    </a:lnTo>
                    <a:lnTo>
                      <a:pt x="588" y="7930"/>
                    </a:lnTo>
                    <a:lnTo>
                      <a:pt x="631" y="7870"/>
                    </a:lnTo>
                    <a:lnTo>
                      <a:pt x="674" y="7810"/>
                    </a:lnTo>
                    <a:lnTo>
                      <a:pt x="716" y="7749"/>
                    </a:lnTo>
                    <a:lnTo>
                      <a:pt x="757" y="7689"/>
                    </a:lnTo>
                    <a:lnTo>
                      <a:pt x="798" y="7627"/>
                    </a:lnTo>
                    <a:lnTo>
                      <a:pt x="837" y="7566"/>
                    </a:lnTo>
                    <a:lnTo>
                      <a:pt x="876" y="7504"/>
                    </a:lnTo>
                    <a:lnTo>
                      <a:pt x="914" y="7442"/>
                    </a:lnTo>
                    <a:lnTo>
                      <a:pt x="951" y="7379"/>
                    </a:lnTo>
                    <a:lnTo>
                      <a:pt x="988" y="7316"/>
                    </a:lnTo>
                    <a:lnTo>
                      <a:pt x="1023" y="7253"/>
                    </a:lnTo>
                    <a:lnTo>
                      <a:pt x="1058" y="7189"/>
                    </a:lnTo>
                    <a:lnTo>
                      <a:pt x="1092" y="7125"/>
                    </a:lnTo>
                    <a:lnTo>
                      <a:pt x="1125" y="7061"/>
                    </a:lnTo>
                    <a:lnTo>
                      <a:pt x="1157" y="6996"/>
                    </a:lnTo>
                    <a:lnTo>
                      <a:pt x="1189" y="6931"/>
                    </a:lnTo>
                    <a:lnTo>
                      <a:pt x="1219" y="6866"/>
                    </a:lnTo>
                    <a:lnTo>
                      <a:pt x="1249" y="6800"/>
                    </a:lnTo>
                    <a:lnTo>
                      <a:pt x="1278" y="6735"/>
                    </a:lnTo>
                    <a:lnTo>
                      <a:pt x="1306" y="6668"/>
                    </a:lnTo>
                    <a:lnTo>
                      <a:pt x="1333" y="6602"/>
                    </a:lnTo>
                    <a:lnTo>
                      <a:pt x="1360" y="6536"/>
                    </a:lnTo>
                    <a:lnTo>
                      <a:pt x="1386" y="6469"/>
                    </a:lnTo>
                    <a:lnTo>
                      <a:pt x="1411" y="6402"/>
                    </a:lnTo>
                    <a:lnTo>
                      <a:pt x="1435" y="6334"/>
                    </a:lnTo>
                    <a:lnTo>
                      <a:pt x="1458" y="6267"/>
                    </a:lnTo>
                    <a:lnTo>
                      <a:pt x="1480" y="6199"/>
                    </a:lnTo>
                    <a:lnTo>
                      <a:pt x="1502" y="6131"/>
                    </a:lnTo>
                    <a:lnTo>
                      <a:pt x="1523" y="6063"/>
                    </a:lnTo>
                    <a:lnTo>
                      <a:pt x="1543" y="5995"/>
                    </a:lnTo>
                    <a:lnTo>
                      <a:pt x="1562" y="5926"/>
                    </a:lnTo>
                    <a:lnTo>
                      <a:pt x="1580" y="5858"/>
                    </a:lnTo>
                    <a:lnTo>
                      <a:pt x="1598" y="5789"/>
                    </a:lnTo>
                    <a:lnTo>
                      <a:pt x="1615" y="5720"/>
                    </a:lnTo>
                    <a:lnTo>
                      <a:pt x="1631" y="5651"/>
                    </a:lnTo>
                    <a:lnTo>
                      <a:pt x="1646" y="5581"/>
                    </a:lnTo>
                    <a:lnTo>
                      <a:pt x="1660" y="5512"/>
                    </a:lnTo>
                    <a:lnTo>
                      <a:pt x="1674" y="5442"/>
                    </a:lnTo>
                    <a:lnTo>
                      <a:pt x="1686" y="5373"/>
                    </a:lnTo>
                    <a:lnTo>
                      <a:pt x="1698" y="5303"/>
                    </a:lnTo>
                    <a:lnTo>
                      <a:pt x="1709" y="5233"/>
                    </a:lnTo>
                    <a:lnTo>
                      <a:pt x="1719" y="5163"/>
                    </a:lnTo>
                    <a:lnTo>
                      <a:pt x="1729" y="5093"/>
                    </a:lnTo>
                    <a:lnTo>
                      <a:pt x="1737" y="5022"/>
                    </a:lnTo>
                    <a:lnTo>
                      <a:pt x="1745" y="4952"/>
                    </a:lnTo>
                    <a:lnTo>
                      <a:pt x="1752" y="4882"/>
                    </a:lnTo>
                    <a:lnTo>
                      <a:pt x="1758" y="4811"/>
                    </a:lnTo>
                    <a:lnTo>
                      <a:pt x="1763" y="4741"/>
                    </a:lnTo>
                    <a:lnTo>
                      <a:pt x="1768" y="4670"/>
                    </a:lnTo>
                    <a:lnTo>
                      <a:pt x="1772" y="4600"/>
                    </a:lnTo>
                    <a:lnTo>
                      <a:pt x="1774" y="4529"/>
                    </a:lnTo>
                    <a:lnTo>
                      <a:pt x="1776" y="4459"/>
                    </a:lnTo>
                    <a:lnTo>
                      <a:pt x="1778" y="4388"/>
                    </a:lnTo>
                    <a:lnTo>
                      <a:pt x="1778" y="4317"/>
                    </a:lnTo>
                    <a:lnTo>
                      <a:pt x="1778" y="4247"/>
                    </a:lnTo>
                    <a:lnTo>
                      <a:pt x="1776" y="4176"/>
                    </a:lnTo>
                    <a:lnTo>
                      <a:pt x="1774" y="4106"/>
                    </a:lnTo>
                    <a:lnTo>
                      <a:pt x="1772" y="4035"/>
                    </a:lnTo>
                    <a:lnTo>
                      <a:pt x="1768" y="3964"/>
                    </a:lnTo>
                    <a:lnTo>
                      <a:pt x="1763" y="3894"/>
                    </a:lnTo>
                    <a:lnTo>
                      <a:pt x="1758" y="3823"/>
                    </a:lnTo>
                    <a:lnTo>
                      <a:pt x="1752" y="3753"/>
                    </a:lnTo>
                    <a:lnTo>
                      <a:pt x="1745" y="3683"/>
                    </a:lnTo>
                    <a:lnTo>
                      <a:pt x="1737" y="3612"/>
                    </a:lnTo>
                    <a:lnTo>
                      <a:pt x="1729" y="3542"/>
                    </a:lnTo>
                    <a:lnTo>
                      <a:pt x="1719" y="3472"/>
                    </a:lnTo>
                    <a:lnTo>
                      <a:pt x="1709" y="3402"/>
                    </a:lnTo>
                    <a:lnTo>
                      <a:pt x="1698" y="3332"/>
                    </a:lnTo>
                    <a:lnTo>
                      <a:pt x="1686" y="3262"/>
                    </a:lnTo>
                    <a:lnTo>
                      <a:pt x="1674" y="3193"/>
                    </a:lnTo>
                    <a:lnTo>
                      <a:pt x="1660" y="3123"/>
                    </a:lnTo>
                    <a:lnTo>
                      <a:pt x="1646" y="3054"/>
                    </a:lnTo>
                    <a:lnTo>
                      <a:pt x="1631" y="2984"/>
                    </a:lnTo>
                    <a:lnTo>
                      <a:pt x="1615" y="2915"/>
                    </a:lnTo>
                    <a:lnTo>
                      <a:pt x="1598" y="2846"/>
                    </a:lnTo>
                    <a:lnTo>
                      <a:pt x="1580" y="2777"/>
                    </a:lnTo>
                    <a:lnTo>
                      <a:pt x="1562" y="2709"/>
                    </a:lnTo>
                    <a:lnTo>
                      <a:pt x="1543" y="2640"/>
                    </a:lnTo>
                    <a:lnTo>
                      <a:pt x="1523" y="2572"/>
                    </a:lnTo>
                    <a:lnTo>
                      <a:pt x="1502" y="2504"/>
                    </a:lnTo>
                    <a:lnTo>
                      <a:pt x="1480" y="2436"/>
                    </a:lnTo>
                    <a:lnTo>
                      <a:pt x="1458" y="2368"/>
                    </a:lnTo>
                    <a:lnTo>
                      <a:pt x="1435" y="2300"/>
                    </a:lnTo>
                    <a:lnTo>
                      <a:pt x="1411" y="2233"/>
                    </a:lnTo>
                    <a:lnTo>
                      <a:pt x="1386" y="2166"/>
                    </a:lnTo>
                    <a:lnTo>
                      <a:pt x="1360" y="2099"/>
                    </a:lnTo>
                    <a:lnTo>
                      <a:pt x="1333" y="2033"/>
                    </a:lnTo>
                    <a:lnTo>
                      <a:pt x="1306" y="1966"/>
                    </a:lnTo>
                    <a:lnTo>
                      <a:pt x="1278" y="1900"/>
                    </a:lnTo>
                    <a:lnTo>
                      <a:pt x="1249" y="1835"/>
                    </a:lnTo>
                    <a:lnTo>
                      <a:pt x="1219" y="1769"/>
                    </a:lnTo>
                    <a:lnTo>
                      <a:pt x="1189" y="1704"/>
                    </a:lnTo>
                    <a:lnTo>
                      <a:pt x="1157" y="1639"/>
                    </a:lnTo>
                    <a:lnTo>
                      <a:pt x="1125" y="1574"/>
                    </a:lnTo>
                    <a:lnTo>
                      <a:pt x="1092" y="1510"/>
                    </a:lnTo>
                    <a:lnTo>
                      <a:pt x="1058" y="1446"/>
                    </a:lnTo>
                    <a:lnTo>
                      <a:pt x="1023" y="1382"/>
                    </a:lnTo>
                    <a:lnTo>
                      <a:pt x="988" y="1319"/>
                    </a:lnTo>
                    <a:lnTo>
                      <a:pt x="951" y="1256"/>
                    </a:lnTo>
                    <a:lnTo>
                      <a:pt x="914" y="1193"/>
                    </a:lnTo>
                    <a:lnTo>
                      <a:pt x="876" y="1131"/>
                    </a:lnTo>
                    <a:lnTo>
                      <a:pt x="837" y="1069"/>
                    </a:lnTo>
                    <a:lnTo>
                      <a:pt x="798" y="1007"/>
                    </a:lnTo>
                    <a:lnTo>
                      <a:pt x="757" y="946"/>
                    </a:lnTo>
                    <a:lnTo>
                      <a:pt x="716" y="885"/>
                    </a:lnTo>
                    <a:lnTo>
                      <a:pt x="674" y="825"/>
                    </a:lnTo>
                    <a:lnTo>
                      <a:pt x="631" y="765"/>
                    </a:lnTo>
                    <a:lnTo>
                      <a:pt x="588" y="705"/>
                    </a:lnTo>
                    <a:lnTo>
                      <a:pt x="543" y="646"/>
                    </a:lnTo>
                    <a:lnTo>
                      <a:pt x="498" y="587"/>
                    </a:lnTo>
                    <a:lnTo>
                      <a:pt x="452" y="529"/>
                    </a:lnTo>
                    <a:lnTo>
                      <a:pt x="405" y="471"/>
                    </a:lnTo>
                    <a:lnTo>
                      <a:pt x="357" y="413"/>
                    </a:lnTo>
                    <a:lnTo>
                      <a:pt x="308" y="356"/>
                    </a:lnTo>
                    <a:lnTo>
                      <a:pt x="259" y="300"/>
                    </a:lnTo>
                    <a:lnTo>
                      <a:pt x="209" y="244"/>
                    </a:lnTo>
                    <a:lnTo>
                      <a:pt x="158" y="188"/>
                    </a:lnTo>
                    <a:lnTo>
                      <a:pt x="106" y="133"/>
                    </a:lnTo>
                    <a:lnTo>
                      <a:pt x="53" y="7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7432">
                <a:solidFill>
                  <a:srgbClr val="3B669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" y="1236"/>
                <a:ext cx="9058" cy="1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" y="1143"/>
                <a:ext cx="1419" cy="1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4284" y="1143"/>
                <a:ext cx="1419" cy="1419"/>
              </a:xfrm>
              <a:custGeom>
                <a:avLst/>
                <a:gdLst>
                  <a:gd name="T0" fmla="+- 0 4284 4284"/>
                  <a:gd name="T1" fmla="*/ T0 w 1419"/>
                  <a:gd name="T2" fmla="+- 0 1852 1143"/>
                  <a:gd name="T3" fmla="*/ 1852 h 1419"/>
                  <a:gd name="T4" fmla="+- 0 4288 4284"/>
                  <a:gd name="T5" fmla="*/ T4 w 1419"/>
                  <a:gd name="T6" fmla="+- 0 1775 1143"/>
                  <a:gd name="T7" fmla="*/ 1775 h 1419"/>
                  <a:gd name="T8" fmla="+- 0 4300 4284"/>
                  <a:gd name="T9" fmla="*/ T8 w 1419"/>
                  <a:gd name="T10" fmla="+- 0 1700 1143"/>
                  <a:gd name="T11" fmla="*/ 1700 h 1419"/>
                  <a:gd name="T12" fmla="+- 0 4320 4284"/>
                  <a:gd name="T13" fmla="*/ T12 w 1419"/>
                  <a:gd name="T14" fmla="+- 0 1628 1143"/>
                  <a:gd name="T15" fmla="*/ 1628 h 1419"/>
                  <a:gd name="T16" fmla="+- 0 4347 4284"/>
                  <a:gd name="T17" fmla="*/ T16 w 1419"/>
                  <a:gd name="T18" fmla="+- 0 1560 1143"/>
                  <a:gd name="T19" fmla="*/ 1560 h 1419"/>
                  <a:gd name="T20" fmla="+- 0 4381 4284"/>
                  <a:gd name="T21" fmla="*/ T20 w 1419"/>
                  <a:gd name="T22" fmla="+- 0 1494 1143"/>
                  <a:gd name="T23" fmla="*/ 1494 h 1419"/>
                  <a:gd name="T24" fmla="+- 0 4421 4284"/>
                  <a:gd name="T25" fmla="*/ T24 w 1419"/>
                  <a:gd name="T26" fmla="+- 0 1434 1143"/>
                  <a:gd name="T27" fmla="*/ 1434 h 1419"/>
                  <a:gd name="T28" fmla="+- 0 4467 4284"/>
                  <a:gd name="T29" fmla="*/ T28 w 1419"/>
                  <a:gd name="T30" fmla="+- 0 1377 1143"/>
                  <a:gd name="T31" fmla="*/ 1377 h 1419"/>
                  <a:gd name="T32" fmla="+- 0 4518 4284"/>
                  <a:gd name="T33" fmla="*/ T32 w 1419"/>
                  <a:gd name="T34" fmla="+- 0 1326 1143"/>
                  <a:gd name="T35" fmla="*/ 1326 h 1419"/>
                  <a:gd name="T36" fmla="+- 0 4574 4284"/>
                  <a:gd name="T37" fmla="*/ T36 w 1419"/>
                  <a:gd name="T38" fmla="+- 0 1280 1143"/>
                  <a:gd name="T39" fmla="*/ 1280 h 1419"/>
                  <a:gd name="T40" fmla="+- 0 4635 4284"/>
                  <a:gd name="T41" fmla="*/ T40 w 1419"/>
                  <a:gd name="T42" fmla="+- 0 1240 1143"/>
                  <a:gd name="T43" fmla="*/ 1240 h 1419"/>
                  <a:gd name="T44" fmla="+- 0 4700 4284"/>
                  <a:gd name="T45" fmla="*/ T44 w 1419"/>
                  <a:gd name="T46" fmla="+- 0 1206 1143"/>
                  <a:gd name="T47" fmla="*/ 1206 h 1419"/>
                  <a:gd name="T48" fmla="+- 0 4769 4284"/>
                  <a:gd name="T49" fmla="*/ T48 w 1419"/>
                  <a:gd name="T50" fmla="+- 0 1179 1143"/>
                  <a:gd name="T51" fmla="*/ 1179 h 1419"/>
                  <a:gd name="T52" fmla="+- 0 4841 4284"/>
                  <a:gd name="T53" fmla="*/ T52 w 1419"/>
                  <a:gd name="T54" fmla="+- 0 1160 1143"/>
                  <a:gd name="T55" fmla="*/ 1160 h 1419"/>
                  <a:gd name="T56" fmla="+- 0 4916 4284"/>
                  <a:gd name="T57" fmla="*/ T56 w 1419"/>
                  <a:gd name="T58" fmla="+- 0 1147 1143"/>
                  <a:gd name="T59" fmla="*/ 1147 h 1419"/>
                  <a:gd name="T60" fmla="+- 0 4993 4284"/>
                  <a:gd name="T61" fmla="*/ T60 w 1419"/>
                  <a:gd name="T62" fmla="+- 0 1143 1143"/>
                  <a:gd name="T63" fmla="*/ 1143 h 1419"/>
                  <a:gd name="T64" fmla="+- 0 5070 4284"/>
                  <a:gd name="T65" fmla="*/ T64 w 1419"/>
                  <a:gd name="T66" fmla="+- 0 1147 1143"/>
                  <a:gd name="T67" fmla="*/ 1147 h 1419"/>
                  <a:gd name="T68" fmla="+- 0 5145 4284"/>
                  <a:gd name="T69" fmla="*/ T68 w 1419"/>
                  <a:gd name="T70" fmla="+- 0 1160 1143"/>
                  <a:gd name="T71" fmla="*/ 1160 h 1419"/>
                  <a:gd name="T72" fmla="+- 0 5217 4284"/>
                  <a:gd name="T73" fmla="*/ T72 w 1419"/>
                  <a:gd name="T74" fmla="+- 0 1179 1143"/>
                  <a:gd name="T75" fmla="*/ 1179 h 1419"/>
                  <a:gd name="T76" fmla="+- 0 5286 4284"/>
                  <a:gd name="T77" fmla="*/ T76 w 1419"/>
                  <a:gd name="T78" fmla="+- 0 1206 1143"/>
                  <a:gd name="T79" fmla="*/ 1206 h 1419"/>
                  <a:gd name="T80" fmla="+- 0 5351 4284"/>
                  <a:gd name="T81" fmla="*/ T80 w 1419"/>
                  <a:gd name="T82" fmla="+- 0 1240 1143"/>
                  <a:gd name="T83" fmla="*/ 1240 h 1419"/>
                  <a:gd name="T84" fmla="+- 0 5412 4284"/>
                  <a:gd name="T85" fmla="*/ T84 w 1419"/>
                  <a:gd name="T86" fmla="+- 0 1280 1143"/>
                  <a:gd name="T87" fmla="*/ 1280 h 1419"/>
                  <a:gd name="T88" fmla="+- 0 5468 4284"/>
                  <a:gd name="T89" fmla="*/ T88 w 1419"/>
                  <a:gd name="T90" fmla="+- 0 1326 1143"/>
                  <a:gd name="T91" fmla="*/ 1326 h 1419"/>
                  <a:gd name="T92" fmla="+- 0 5520 4284"/>
                  <a:gd name="T93" fmla="*/ T92 w 1419"/>
                  <a:gd name="T94" fmla="+- 0 1377 1143"/>
                  <a:gd name="T95" fmla="*/ 1377 h 1419"/>
                  <a:gd name="T96" fmla="+- 0 5566 4284"/>
                  <a:gd name="T97" fmla="*/ T96 w 1419"/>
                  <a:gd name="T98" fmla="+- 0 1434 1143"/>
                  <a:gd name="T99" fmla="*/ 1434 h 1419"/>
                  <a:gd name="T100" fmla="+- 0 5606 4284"/>
                  <a:gd name="T101" fmla="*/ T100 w 1419"/>
                  <a:gd name="T102" fmla="+- 0 1494 1143"/>
                  <a:gd name="T103" fmla="*/ 1494 h 1419"/>
                  <a:gd name="T104" fmla="+- 0 5639 4284"/>
                  <a:gd name="T105" fmla="*/ T104 w 1419"/>
                  <a:gd name="T106" fmla="+- 0 1560 1143"/>
                  <a:gd name="T107" fmla="*/ 1560 h 1419"/>
                  <a:gd name="T108" fmla="+- 0 5666 4284"/>
                  <a:gd name="T109" fmla="*/ T108 w 1419"/>
                  <a:gd name="T110" fmla="+- 0 1628 1143"/>
                  <a:gd name="T111" fmla="*/ 1628 h 1419"/>
                  <a:gd name="T112" fmla="+- 0 5686 4284"/>
                  <a:gd name="T113" fmla="*/ T112 w 1419"/>
                  <a:gd name="T114" fmla="+- 0 1700 1143"/>
                  <a:gd name="T115" fmla="*/ 1700 h 1419"/>
                  <a:gd name="T116" fmla="+- 0 5698 4284"/>
                  <a:gd name="T117" fmla="*/ T116 w 1419"/>
                  <a:gd name="T118" fmla="+- 0 1775 1143"/>
                  <a:gd name="T119" fmla="*/ 1775 h 1419"/>
                  <a:gd name="T120" fmla="+- 0 5702 4284"/>
                  <a:gd name="T121" fmla="*/ T120 w 1419"/>
                  <a:gd name="T122" fmla="+- 0 1852 1143"/>
                  <a:gd name="T123" fmla="*/ 1852 h 1419"/>
                  <a:gd name="T124" fmla="+- 0 5698 4284"/>
                  <a:gd name="T125" fmla="*/ T124 w 1419"/>
                  <a:gd name="T126" fmla="+- 0 1930 1143"/>
                  <a:gd name="T127" fmla="*/ 1930 h 1419"/>
                  <a:gd name="T128" fmla="+- 0 5686 4284"/>
                  <a:gd name="T129" fmla="*/ T128 w 1419"/>
                  <a:gd name="T130" fmla="+- 0 2005 1143"/>
                  <a:gd name="T131" fmla="*/ 2005 h 1419"/>
                  <a:gd name="T132" fmla="+- 0 5666 4284"/>
                  <a:gd name="T133" fmla="*/ T132 w 1419"/>
                  <a:gd name="T134" fmla="+- 0 2077 1143"/>
                  <a:gd name="T135" fmla="*/ 2077 h 1419"/>
                  <a:gd name="T136" fmla="+- 0 5639 4284"/>
                  <a:gd name="T137" fmla="*/ T136 w 1419"/>
                  <a:gd name="T138" fmla="+- 0 2145 1143"/>
                  <a:gd name="T139" fmla="*/ 2145 h 1419"/>
                  <a:gd name="T140" fmla="+- 0 5606 4284"/>
                  <a:gd name="T141" fmla="*/ T140 w 1419"/>
                  <a:gd name="T142" fmla="+- 0 2210 1143"/>
                  <a:gd name="T143" fmla="*/ 2210 h 1419"/>
                  <a:gd name="T144" fmla="+- 0 5566 4284"/>
                  <a:gd name="T145" fmla="*/ T144 w 1419"/>
                  <a:gd name="T146" fmla="+- 0 2271 1143"/>
                  <a:gd name="T147" fmla="*/ 2271 h 1419"/>
                  <a:gd name="T148" fmla="+- 0 5520 4284"/>
                  <a:gd name="T149" fmla="*/ T148 w 1419"/>
                  <a:gd name="T150" fmla="+- 0 2328 1143"/>
                  <a:gd name="T151" fmla="*/ 2328 h 1419"/>
                  <a:gd name="T152" fmla="+- 0 5468 4284"/>
                  <a:gd name="T153" fmla="*/ T152 w 1419"/>
                  <a:gd name="T154" fmla="+- 0 2379 1143"/>
                  <a:gd name="T155" fmla="*/ 2379 h 1419"/>
                  <a:gd name="T156" fmla="+- 0 5412 4284"/>
                  <a:gd name="T157" fmla="*/ T156 w 1419"/>
                  <a:gd name="T158" fmla="+- 0 2425 1143"/>
                  <a:gd name="T159" fmla="*/ 2425 h 1419"/>
                  <a:gd name="T160" fmla="+- 0 5351 4284"/>
                  <a:gd name="T161" fmla="*/ T160 w 1419"/>
                  <a:gd name="T162" fmla="+- 0 2465 1143"/>
                  <a:gd name="T163" fmla="*/ 2465 h 1419"/>
                  <a:gd name="T164" fmla="+- 0 5286 4284"/>
                  <a:gd name="T165" fmla="*/ T164 w 1419"/>
                  <a:gd name="T166" fmla="+- 0 2498 1143"/>
                  <a:gd name="T167" fmla="*/ 2498 h 1419"/>
                  <a:gd name="T168" fmla="+- 0 5217 4284"/>
                  <a:gd name="T169" fmla="*/ T168 w 1419"/>
                  <a:gd name="T170" fmla="+- 0 2525 1143"/>
                  <a:gd name="T171" fmla="*/ 2525 h 1419"/>
                  <a:gd name="T172" fmla="+- 0 5145 4284"/>
                  <a:gd name="T173" fmla="*/ T172 w 1419"/>
                  <a:gd name="T174" fmla="+- 0 2545 1143"/>
                  <a:gd name="T175" fmla="*/ 2545 h 1419"/>
                  <a:gd name="T176" fmla="+- 0 5070 4284"/>
                  <a:gd name="T177" fmla="*/ T176 w 1419"/>
                  <a:gd name="T178" fmla="+- 0 2557 1143"/>
                  <a:gd name="T179" fmla="*/ 2557 h 1419"/>
                  <a:gd name="T180" fmla="+- 0 4993 4284"/>
                  <a:gd name="T181" fmla="*/ T180 w 1419"/>
                  <a:gd name="T182" fmla="+- 0 2562 1143"/>
                  <a:gd name="T183" fmla="*/ 2562 h 1419"/>
                  <a:gd name="T184" fmla="+- 0 4916 4284"/>
                  <a:gd name="T185" fmla="*/ T184 w 1419"/>
                  <a:gd name="T186" fmla="+- 0 2557 1143"/>
                  <a:gd name="T187" fmla="*/ 2557 h 1419"/>
                  <a:gd name="T188" fmla="+- 0 4841 4284"/>
                  <a:gd name="T189" fmla="*/ T188 w 1419"/>
                  <a:gd name="T190" fmla="+- 0 2545 1143"/>
                  <a:gd name="T191" fmla="*/ 2545 h 1419"/>
                  <a:gd name="T192" fmla="+- 0 4769 4284"/>
                  <a:gd name="T193" fmla="*/ T192 w 1419"/>
                  <a:gd name="T194" fmla="+- 0 2525 1143"/>
                  <a:gd name="T195" fmla="*/ 2525 h 1419"/>
                  <a:gd name="T196" fmla="+- 0 4700 4284"/>
                  <a:gd name="T197" fmla="*/ T196 w 1419"/>
                  <a:gd name="T198" fmla="+- 0 2498 1143"/>
                  <a:gd name="T199" fmla="*/ 2498 h 1419"/>
                  <a:gd name="T200" fmla="+- 0 4635 4284"/>
                  <a:gd name="T201" fmla="*/ T200 w 1419"/>
                  <a:gd name="T202" fmla="+- 0 2465 1143"/>
                  <a:gd name="T203" fmla="*/ 2465 h 1419"/>
                  <a:gd name="T204" fmla="+- 0 4574 4284"/>
                  <a:gd name="T205" fmla="*/ T204 w 1419"/>
                  <a:gd name="T206" fmla="+- 0 2425 1143"/>
                  <a:gd name="T207" fmla="*/ 2425 h 1419"/>
                  <a:gd name="T208" fmla="+- 0 4518 4284"/>
                  <a:gd name="T209" fmla="*/ T208 w 1419"/>
                  <a:gd name="T210" fmla="+- 0 2379 1143"/>
                  <a:gd name="T211" fmla="*/ 2379 h 1419"/>
                  <a:gd name="T212" fmla="+- 0 4467 4284"/>
                  <a:gd name="T213" fmla="*/ T212 w 1419"/>
                  <a:gd name="T214" fmla="+- 0 2328 1143"/>
                  <a:gd name="T215" fmla="*/ 2328 h 1419"/>
                  <a:gd name="T216" fmla="+- 0 4421 4284"/>
                  <a:gd name="T217" fmla="*/ T216 w 1419"/>
                  <a:gd name="T218" fmla="+- 0 2271 1143"/>
                  <a:gd name="T219" fmla="*/ 2271 h 1419"/>
                  <a:gd name="T220" fmla="+- 0 4381 4284"/>
                  <a:gd name="T221" fmla="*/ T220 w 1419"/>
                  <a:gd name="T222" fmla="+- 0 2210 1143"/>
                  <a:gd name="T223" fmla="*/ 2210 h 1419"/>
                  <a:gd name="T224" fmla="+- 0 4347 4284"/>
                  <a:gd name="T225" fmla="*/ T224 w 1419"/>
                  <a:gd name="T226" fmla="+- 0 2145 1143"/>
                  <a:gd name="T227" fmla="*/ 2145 h 1419"/>
                  <a:gd name="T228" fmla="+- 0 4320 4284"/>
                  <a:gd name="T229" fmla="*/ T228 w 1419"/>
                  <a:gd name="T230" fmla="+- 0 2077 1143"/>
                  <a:gd name="T231" fmla="*/ 2077 h 1419"/>
                  <a:gd name="T232" fmla="+- 0 4300 4284"/>
                  <a:gd name="T233" fmla="*/ T232 w 1419"/>
                  <a:gd name="T234" fmla="+- 0 2005 1143"/>
                  <a:gd name="T235" fmla="*/ 2005 h 1419"/>
                  <a:gd name="T236" fmla="+- 0 4288 4284"/>
                  <a:gd name="T237" fmla="*/ T236 w 1419"/>
                  <a:gd name="T238" fmla="+- 0 1930 1143"/>
                  <a:gd name="T239" fmla="*/ 1930 h 1419"/>
                  <a:gd name="T240" fmla="+- 0 4284 4284"/>
                  <a:gd name="T241" fmla="*/ T240 w 1419"/>
                  <a:gd name="T242" fmla="+- 0 1852 1143"/>
                  <a:gd name="T243" fmla="*/ 1852 h 14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419" h="1419">
                    <a:moveTo>
                      <a:pt x="0" y="709"/>
                    </a:moveTo>
                    <a:lnTo>
                      <a:pt x="4" y="632"/>
                    </a:lnTo>
                    <a:lnTo>
                      <a:pt x="16" y="557"/>
                    </a:lnTo>
                    <a:lnTo>
                      <a:pt x="36" y="485"/>
                    </a:lnTo>
                    <a:lnTo>
                      <a:pt x="63" y="417"/>
                    </a:lnTo>
                    <a:lnTo>
                      <a:pt x="97" y="351"/>
                    </a:lnTo>
                    <a:lnTo>
                      <a:pt x="137" y="291"/>
                    </a:lnTo>
                    <a:lnTo>
                      <a:pt x="183" y="234"/>
                    </a:lnTo>
                    <a:lnTo>
                      <a:pt x="234" y="183"/>
                    </a:lnTo>
                    <a:lnTo>
                      <a:pt x="290" y="137"/>
                    </a:lnTo>
                    <a:lnTo>
                      <a:pt x="351" y="97"/>
                    </a:lnTo>
                    <a:lnTo>
                      <a:pt x="416" y="63"/>
                    </a:lnTo>
                    <a:lnTo>
                      <a:pt x="485" y="36"/>
                    </a:lnTo>
                    <a:lnTo>
                      <a:pt x="557" y="17"/>
                    </a:lnTo>
                    <a:lnTo>
                      <a:pt x="632" y="4"/>
                    </a:lnTo>
                    <a:lnTo>
                      <a:pt x="709" y="0"/>
                    </a:lnTo>
                    <a:lnTo>
                      <a:pt x="786" y="4"/>
                    </a:lnTo>
                    <a:lnTo>
                      <a:pt x="861" y="17"/>
                    </a:lnTo>
                    <a:lnTo>
                      <a:pt x="933" y="36"/>
                    </a:lnTo>
                    <a:lnTo>
                      <a:pt x="1002" y="63"/>
                    </a:lnTo>
                    <a:lnTo>
                      <a:pt x="1067" y="97"/>
                    </a:lnTo>
                    <a:lnTo>
                      <a:pt x="1128" y="137"/>
                    </a:lnTo>
                    <a:lnTo>
                      <a:pt x="1184" y="183"/>
                    </a:lnTo>
                    <a:lnTo>
                      <a:pt x="1236" y="234"/>
                    </a:lnTo>
                    <a:lnTo>
                      <a:pt x="1282" y="291"/>
                    </a:lnTo>
                    <a:lnTo>
                      <a:pt x="1322" y="351"/>
                    </a:lnTo>
                    <a:lnTo>
                      <a:pt x="1355" y="417"/>
                    </a:lnTo>
                    <a:lnTo>
                      <a:pt x="1382" y="485"/>
                    </a:lnTo>
                    <a:lnTo>
                      <a:pt x="1402" y="557"/>
                    </a:lnTo>
                    <a:lnTo>
                      <a:pt x="1414" y="632"/>
                    </a:lnTo>
                    <a:lnTo>
                      <a:pt x="1418" y="709"/>
                    </a:lnTo>
                    <a:lnTo>
                      <a:pt x="1414" y="787"/>
                    </a:lnTo>
                    <a:lnTo>
                      <a:pt x="1402" y="862"/>
                    </a:lnTo>
                    <a:lnTo>
                      <a:pt x="1382" y="934"/>
                    </a:lnTo>
                    <a:lnTo>
                      <a:pt x="1355" y="1002"/>
                    </a:lnTo>
                    <a:lnTo>
                      <a:pt x="1322" y="1067"/>
                    </a:lnTo>
                    <a:lnTo>
                      <a:pt x="1282" y="1128"/>
                    </a:lnTo>
                    <a:lnTo>
                      <a:pt x="1236" y="1185"/>
                    </a:lnTo>
                    <a:lnTo>
                      <a:pt x="1184" y="1236"/>
                    </a:lnTo>
                    <a:lnTo>
                      <a:pt x="1128" y="1282"/>
                    </a:lnTo>
                    <a:lnTo>
                      <a:pt x="1067" y="1322"/>
                    </a:lnTo>
                    <a:lnTo>
                      <a:pt x="1002" y="1355"/>
                    </a:lnTo>
                    <a:lnTo>
                      <a:pt x="933" y="1382"/>
                    </a:lnTo>
                    <a:lnTo>
                      <a:pt x="861" y="1402"/>
                    </a:lnTo>
                    <a:lnTo>
                      <a:pt x="786" y="1414"/>
                    </a:lnTo>
                    <a:lnTo>
                      <a:pt x="709" y="1419"/>
                    </a:lnTo>
                    <a:lnTo>
                      <a:pt x="632" y="1414"/>
                    </a:lnTo>
                    <a:lnTo>
                      <a:pt x="557" y="1402"/>
                    </a:lnTo>
                    <a:lnTo>
                      <a:pt x="485" y="1382"/>
                    </a:lnTo>
                    <a:lnTo>
                      <a:pt x="416" y="1355"/>
                    </a:lnTo>
                    <a:lnTo>
                      <a:pt x="351" y="1322"/>
                    </a:lnTo>
                    <a:lnTo>
                      <a:pt x="290" y="1282"/>
                    </a:lnTo>
                    <a:lnTo>
                      <a:pt x="234" y="1236"/>
                    </a:lnTo>
                    <a:lnTo>
                      <a:pt x="183" y="1185"/>
                    </a:lnTo>
                    <a:lnTo>
                      <a:pt x="137" y="1128"/>
                    </a:lnTo>
                    <a:lnTo>
                      <a:pt x="97" y="1067"/>
                    </a:lnTo>
                    <a:lnTo>
                      <a:pt x="63" y="1002"/>
                    </a:lnTo>
                    <a:lnTo>
                      <a:pt x="36" y="934"/>
                    </a:lnTo>
                    <a:lnTo>
                      <a:pt x="16" y="862"/>
                    </a:lnTo>
                    <a:lnTo>
                      <a:pt x="4" y="787"/>
                    </a:lnTo>
                    <a:lnTo>
                      <a:pt x="0" y="709"/>
                    </a:lnTo>
                    <a:close/>
                  </a:path>
                </a:pathLst>
              </a:custGeom>
              <a:noFill/>
              <a:ln w="9144">
                <a:solidFill>
                  <a:srgbClr val="4F8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" y="2935"/>
                <a:ext cx="8223" cy="1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" y="2842"/>
                <a:ext cx="1419" cy="1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5097" y="2842"/>
                <a:ext cx="1419" cy="1419"/>
              </a:xfrm>
              <a:custGeom>
                <a:avLst/>
                <a:gdLst>
                  <a:gd name="T0" fmla="+- 0 5098 5098"/>
                  <a:gd name="T1" fmla="*/ T0 w 1419"/>
                  <a:gd name="T2" fmla="+- 0 3552 2842"/>
                  <a:gd name="T3" fmla="*/ 3552 h 1419"/>
                  <a:gd name="T4" fmla="+- 0 5102 5098"/>
                  <a:gd name="T5" fmla="*/ T4 w 1419"/>
                  <a:gd name="T6" fmla="+- 0 3474 2842"/>
                  <a:gd name="T7" fmla="*/ 3474 h 1419"/>
                  <a:gd name="T8" fmla="+- 0 5114 5098"/>
                  <a:gd name="T9" fmla="*/ T8 w 1419"/>
                  <a:gd name="T10" fmla="+- 0 3399 2842"/>
                  <a:gd name="T11" fmla="*/ 3399 h 1419"/>
                  <a:gd name="T12" fmla="+- 0 5134 5098"/>
                  <a:gd name="T13" fmla="*/ T12 w 1419"/>
                  <a:gd name="T14" fmla="+- 0 3327 2842"/>
                  <a:gd name="T15" fmla="*/ 3327 h 1419"/>
                  <a:gd name="T16" fmla="+- 0 5161 5098"/>
                  <a:gd name="T17" fmla="*/ T16 w 1419"/>
                  <a:gd name="T18" fmla="+- 0 3259 2842"/>
                  <a:gd name="T19" fmla="*/ 3259 h 1419"/>
                  <a:gd name="T20" fmla="+- 0 5194 5098"/>
                  <a:gd name="T21" fmla="*/ T20 w 1419"/>
                  <a:gd name="T22" fmla="+- 0 3194 2842"/>
                  <a:gd name="T23" fmla="*/ 3194 h 1419"/>
                  <a:gd name="T24" fmla="+- 0 5234 5098"/>
                  <a:gd name="T25" fmla="*/ T24 w 1419"/>
                  <a:gd name="T26" fmla="+- 0 3133 2842"/>
                  <a:gd name="T27" fmla="*/ 3133 h 1419"/>
                  <a:gd name="T28" fmla="+- 0 5280 5098"/>
                  <a:gd name="T29" fmla="*/ T28 w 1419"/>
                  <a:gd name="T30" fmla="+- 0 3076 2842"/>
                  <a:gd name="T31" fmla="*/ 3076 h 1419"/>
                  <a:gd name="T32" fmla="+- 0 5332 5098"/>
                  <a:gd name="T33" fmla="*/ T32 w 1419"/>
                  <a:gd name="T34" fmla="+- 0 3025 2842"/>
                  <a:gd name="T35" fmla="*/ 3025 h 1419"/>
                  <a:gd name="T36" fmla="+- 0 5388 5098"/>
                  <a:gd name="T37" fmla="*/ T36 w 1419"/>
                  <a:gd name="T38" fmla="+- 0 2979 2842"/>
                  <a:gd name="T39" fmla="*/ 2979 h 1419"/>
                  <a:gd name="T40" fmla="+- 0 5449 5098"/>
                  <a:gd name="T41" fmla="*/ T40 w 1419"/>
                  <a:gd name="T42" fmla="+- 0 2939 2842"/>
                  <a:gd name="T43" fmla="*/ 2939 h 1419"/>
                  <a:gd name="T44" fmla="+- 0 5514 5098"/>
                  <a:gd name="T45" fmla="*/ T44 w 1419"/>
                  <a:gd name="T46" fmla="+- 0 2906 2842"/>
                  <a:gd name="T47" fmla="*/ 2906 h 1419"/>
                  <a:gd name="T48" fmla="+- 0 5583 5098"/>
                  <a:gd name="T49" fmla="*/ T48 w 1419"/>
                  <a:gd name="T50" fmla="+- 0 2879 2842"/>
                  <a:gd name="T51" fmla="*/ 2879 h 1419"/>
                  <a:gd name="T52" fmla="+- 0 5655 5098"/>
                  <a:gd name="T53" fmla="*/ T52 w 1419"/>
                  <a:gd name="T54" fmla="+- 0 2859 2842"/>
                  <a:gd name="T55" fmla="*/ 2859 h 1419"/>
                  <a:gd name="T56" fmla="+- 0 5730 5098"/>
                  <a:gd name="T57" fmla="*/ T56 w 1419"/>
                  <a:gd name="T58" fmla="+- 0 2847 2842"/>
                  <a:gd name="T59" fmla="*/ 2847 h 1419"/>
                  <a:gd name="T60" fmla="+- 0 5807 5098"/>
                  <a:gd name="T61" fmla="*/ T60 w 1419"/>
                  <a:gd name="T62" fmla="+- 0 2842 2842"/>
                  <a:gd name="T63" fmla="*/ 2842 h 1419"/>
                  <a:gd name="T64" fmla="+- 0 5884 5098"/>
                  <a:gd name="T65" fmla="*/ T64 w 1419"/>
                  <a:gd name="T66" fmla="+- 0 2847 2842"/>
                  <a:gd name="T67" fmla="*/ 2847 h 1419"/>
                  <a:gd name="T68" fmla="+- 0 5959 5098"/>
                  <a:gd name="T69" fmla="*/ T68 w 1419"/>
                  <a:gd name="T70" fmla="+- 0 2859 2842"/>
                  <a:gd name="T71" fmla="*/ 2859 h 1419"/>
                  <a:gd name="T72" fmla="+- 0 6031 5098"/>
                  <a:gd name="T73" fmla="*/ T72 w 1419"/>
                  <a:gd name="T74" fmla="+- 0 2879 2842"/>
                  <a:gd name="T75" fmla="*/ 2879 h 1419"/>
                  <a:gd name="T76" fmla="+- 0 6100 5098"/>
                  <a:gd name="T77" fmla="*/ T76 w 1419"/>
                  <a:gd name="T78" fmla="+- 0 2906 2842"/>
                  <a:gd name="T79" fmla="*/ 2906 h 1419"/>
                  <a:gd name="T80" fmla="+- 0 6165 5098"/>
                  <a:gd name="T81" fmla="*/ T80 w 1419"/>
                  <a:gd name="T82" fmla="+- 0 2939 2842"/>
                  <a:gd name="T83" fmla="*/ 2939 h 1419"/>
                  <a:gd name="T84" fmla="+- 0 6226 5098"/>
                  <a:gd name="T85" fmla="*/ T84 w 1419"/>
                  <a:gd name="T86" fmla="+- 0 2979 2842"/>
                  <a:gd name="T87" fmla="*/ 2979 h 1419"/>
                  <a:gd name="T88" fmla="+- 0 6282 5098"/>
                  <a:gd name="T89" fmla="*/ T88 w 1419"/>
                  <a:gd name="T90" fmla="+- 0 3025 2842"/>
                  <a:gd name="T91" fmla="*/ 3025 h 1419"/>
                  <a:gd name="T92" fmla="+- 0 6333 5098"/>
                  <a:gd name="T93" fmla="*/ T92 w 1419"/>
                  <a:gd name="T94" fmla="+- 0 3076 2842"/>
                  <a:gd name="T95" fmla="*/ 3076 h 1419"/>
                  <a:gd name="T96" fmla="+- 0 6379 5098"/>
                  <a:gd name="T97" fmla="*/ T96 w 1419"/>
                  <a:gd name="T98" fmla="+- 0 3133 2842"/>
                  <a:gd name="T99" fmla="*/ 3133 h 1419"/>
                  <a:gd name="T100" fmla="+- 0 6419 5098"/>
                  <a:gd name="T101" fmla="*/ T100 w 1419"/>
                  <a:gd name="T102" fmla="+- 0 3194 2842"/>
                  <a:gd name="T103" fmla="*/ 3194 h 1419"/>
                  <a:gd name="T104" fmla="+- 0 6453 5098"/>
                  <a:gd name="T105" fmla="*/ T104 w 1419"/>
                  <a:gd name="T106" fmla="+- 0 3259 2842"/>
                  <a:gd name="T107" fmla="*/ 3259 h 1419"/>
                  <a:gd name="T108" fmla="+- 0 6480 5098"/>
                  <a:gd name="T109" fmla="*/ T108 w 1419"/>
                  <a:gd name="T110" fmla="+- 0 3327 2842"/>
                  <a:gd name="T111" fmla="*/ 3327 h 1419"/>
                  <a:gd name="T112" fmla="+- 0 6500 5098"/>
                  <a:gd name="T113" fmla="*/ T112 w 1419"/>
                  <a:gd name="T114" fmla="+- 0 3399 2842"/>
                  <a:gd name="T115" fmla="*/ 3399 h 1419"/>
                  <a:gd name="T116" fmla="+- 0 6512 5098"/>
                  <a:gd name="T117" fmla="*/ T116 w 1419"/>
                  <a:gd name="T118" fmla="+- 0 3474 2842"/>
                  <a:gd name="T119" fmla="*/ 3474 h 1419"/>
                  <a:gd name="T120" fmla="+- 0 6516 5098"/>
                  <a:gd name="T121" fmla="*/ T120 w 1419"/>
                  <a:gd name="T122" fmla="+- 0 3552 2842"/>
                  <a:gd name="T123" fmla="*/ 3552 h 1419"/>
                  <a:gd name="T124" fmla="+- 0 6512 5098"/>
                  <a:gd name="T125" fmla="*/ T124 w 1419"/>
                  <a:gd name="T126" fmla="+- 0 3629 2842"/>
                  <a:gd name="T127" fmla="*/ 3629 h 1419"/>
                  <a:gd name="T128" fmla="+- 0 6500 5098"/>
                  <a:gd name="T129" fmla="*/ T128 w 1419"/>
                  <a:gd name="T130" fmla="+- 0 3704 2842"/>
                  <a:gd name="T131" fmla="*/ 3704 h 1419"/>
                  <a:gd name="T132" fmla="+- 0 6480 5098"/>
                  <a:gd name="T133" fmla="*/ T132 w 1419"/>
                  <a:gd name="T134" fmla="+- 0 3776 2842"/>
                  <a:gd name="T135" fmla="*/ 3776 h 1419"/>
                  <a:gd name="T136" fmla="+- 0 6453 5098"/>
                  <a:gd name="T137" fmla="*/ T136 w 1419"/>
                  <a:gd name="T138" fmla="+- 0 3844 2842"/>
                  <a:gd name="T139" fmla="*/ 3844 h 1419"/>
                  <a:gd name="T140" fmla="+- 0 6419 5098"/>
                  <a:gd name="T141" fmla="*/ T140 w 1419"/>
                  <a:gd name="T142" fmla="+- 0 3910 2842"/>
                  <a:gd name="T143" fmla="*/ 3910 h 1419"/>
                  <a:gd name="T144" fmla="+- 0 6379 5098"/>
                  <a:gd name="T145" fmla="*/ T144 w 1419"/>
                  <a:gd name="T146" fmla="+- 0 3970 2842"/>
                  <a:gd name="T147" fmla="*/ 3970 h 1419"/>
                  <a:gd name="T148" fmla="+- 0 6333 5098"/>
                  <a:gd name="T149" fmla="*/ T148 w 1419"/>
                  <a:gd name="T150" fmla="+- 0 4027 2842"/>
                  <a:gd name="T151" fmla="*/ 4027 h 1419"/>
                  <a:gd name="T152" fmla="+- 0 6282 5098"/>
                  <a:gd name="T153" fmla="*/ T152 w 1419"/>
                  <a:gd name="T154" fmla="+- 0 4078 2842"/>
                  <a:gd name="T155" fmla="*/ 4078 h 1419"/>
                  <a:gd name="T156" fmla="+- 0 6226 5098"/>
                  <a:gd name="T157" fmla="*/ T156 w 1419"/>
                  <a:gd name="T158" fmla="+- 0 4124 2842"/>
                  <a:gd name="T159" fmla="*/ 4124 h 1419"/>
                  <a:gd name="T160" fmla="+- 0 6165 5098"/>
                  <a:gd name="T161" fmla="*/ T160 w 1419"/>
                  <a:gd name="T162" fmla="+- 0 4164 2842"/>
                  <a:gd name="T163" fmla="*/ 4164 h 1419"/>
                  <a:gd name="T164" fmla="+- 0 6100 5098"/>
                  <a:gd name="T165" fmla="*/ T164 w 1419"/>
                  <a:gd name="T166" fmla="+- 0 4198 2842"/>
                  <a:gd name="T167" fmla="*/ 4198 h 1419"/>
                  <a:gd name="T168" fmla="+- 0 6031 5098"/>
                  <a:gd name="T169" fmla="*/ T168 w 1419"/>
                  <a:gd name="T170" fmla="+- 0 4225 2842"/>
                  <a:gd name="T171" fmla="*/ 4225 h 1419"/>
                  <a:gd name="T172" fmla="+- 0 5959 5098"/>
                  <a:gd name="T173" fmla="*/ T172 w 1419"/>
                  <a:gd name="T174" fmla="+- 0 4244 2842"/>
                  <a:gd name="T175" fmla="*/ 4244 h 1419"/>
                  <a:gd name="T176" fmla="+- 0 5884 5098"/>
                  <a:gd name="T177" fmla="*/ T176 w 1419"/>
                  <a:gd name="T178" fmla="+- 0 4257 2842"/>
                  <a:gd name="T179" fmla="*/ 4257 h 1419"/>
                  <a:gd name="T180" fmla="+- 0 5807 5098"/>
                  <a:gd name="T181" fmla="*/ T180 w 1419"/>
                  <a:gd name="T182" fmla="+- 0 4261 2842"/>
                  <a:gd name="T183" fmla="*/ 4261 h 1419"/>
                  <a:gd name="T184" fmla="+- 0 5730 5098"/>
                  <a:gd name="T185" fmla="*/ T184 w 1419"/>
                  <a:gd name="T186" fmla="+- 0 4257 2842"/>
                  <a:gd name="T187" fmla="*/ 4257 h 1419"/>
                  <a:gd name="T188" fmla="+- 0 5655 5098"/>
                  <a:gd name="T189" fmla="*/ T188 w 1419"/>
                  <a:gd name="T190" fmla="+- 0 4244 2842"/>
                  <a:gd name="T191" fmla="*/ 4244 h 1419"/>
                  <a:gd name="T192" fmla="+- 0 5583 5098"/>
                  <a:gd name="T193" fmla="*/ T192 w 1419"/>
                  <a:gd name="T194" fmla="+- 0 4225 2842"/>
                  <a:gd name="T195" fmla="*/ 4225 h 1419"/>
                  <a:gd name="T196" fmla="+- 0 5514 5098"/>
                  <a:gd name="T197" fmla="*/ T196 w 1419"/>
                  <a:gd name="T198" fmla="+- 0 4198 2842"/>
                  <a:gd name="T199" fmla="*/ 4198 h 1419"/>
                  <a:gd name="T200" fmla="+- 0 5449 5098"/>
                  <a:gd name="T201" fmla="*/ T200 w 1419"/>
                  <a:gd name="T202" fmla="+- 0 4164 2842"/>
                  <a:gd name="T203" fmla="*/ 4164 h 1419"/>
                  <a:gd name="T204" fmla="+- 0 5388 5098"/>
                  <a:gd name="T205" fmla="*/ T204 w 1419"/>
                  <a:gd name="T206" fmla="+- 0 4124 2842"/>
                  <a:gd name="T207" fmla="*/ 4124 h 1419"/>
                  <a:gd name="T208" fmla="+- 0 5332 5098"/>
                  <a:gd name="T209" fmla="*/ T208 w 1419"/>
                  <a:gd name="T210" fmla="+- 0 4078 2842"/>
                  <a:gd name="T211" fmla="*/ 4078 h 1419"/>
                  <a:gd name="T212" fmla="+- 0 5280 5098"/>
                  <a:gd name="T213" fmla="*/ T212 w 1419"/>
                  <a:gd name="T214" fmla="+- 0 4027 2842"/>
                  <a:gd name="T215" fmla="*/ 4027 h 1419"/>
                  <a:gd name="T216" fmla="+- 0 5234 5098"/>
                  <a:gd name="T217" fmla="*/ T216 w 1419"/>
                  <a:gd name="T218" fmla="+- 0 3970 2842"/>
                  <a:gd name="T219" fmla="*/ 3970 h 1419"/>
                  <a:gd name="T220" fmla="+- 0 5194 5098"/>
                  <a:gd name="T221" fmla="*/ T220 w 1419"/>
                  <a:gd name="T222" fmla="+- 0 3910 2842"/>
                  <a:gd name="T223" fmla="*/ 3910 h 1419"/>
                  <a:gd name="T224" fmla="+- 0 5161 5098"/>
                  <a:gd name="T225" fmla="*/ T224 w 1419"/>
                  <a:gd name="T226" fmla="+- 0 3844 2842"/>
                  <a:gd name="T227" fmla="*/ 3844 h 1419"/>
                  <a:gd name="T228" fmla="+- 0 5134 5098"/>
                  <a:gd name="T229" fmla="*/ T228 w 1419"/>
                  <a:gd name="T230" fmla="+- 0 3776 2842"/>
                  <a:gd name="T231" fmla="*/ 3776 h 1419"/>
                  <a:gd name="T232" fmla="+- 0 5114 5098"/>
                  <a:gd name="T233" fmla="*/ T232 w 1419"/>
                  <a:gd name="T234" fmla="+- 0 3704 2842"/>
                  <a:gd name="T235" fmla="*/ 3704 h 1419"/>
                  <a:gd name="T236" fmla="+- 0 5102 5098"/>
                  <a:gd name="T237" fmla="*/ T236 w 1419"/>
                  <a:gd name="T238" fmla="+- 0 3629 2842"/>
                  <a:gd name="T239" fmla="*/ 3629 h 1419"/>
                  <a:gd name="T240" fmla="+- 0 5098 5098"/>
                  <a:gd name="T241" fmla="*/ T240 w 1419"/>
                  <a:gd name="T242" fmla="+- 0 3552 2842"/>
                  <a:gd name="T243" fmla="*/ 3552 h 14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419" h="1419">
                    <a:moveTo>
                      <a:pt x="0" y="710"/>
                    </a:moveTo>
                    <a:lnTo>
                      <a:pt x="4" y="632"/>
                    </a:lnTo>
                    <a:lnTo>
                      <a:pt x="16" y="557"/>
                    </a:lnTo>
                    <a:lnTo>
                      <a:pt x="36" y="485"/>
                    </a:lnTo>
                    <a:lnTo>
                      <a:pt x="63" y="417"/>
                    </a:lnTo>
                    <a:lnTo>
                      <a:pt x="96" y="352"/>
                    </a:lnTo>
                    <a:lnTo>
                      <a:pt x="136" y="291"/>
                    </a:lnTo>
                    <a:lnTo>
                      <a:pt x="182" y="234"/>
                    </a:lnTo>
                    <a:lnTo>
                      <a:pt x="234" y="183"/>
                    </a:lnTo>
                    <a:lnTo>
                      <a:pt x="290" y="137"/>
                    </a:lnTo>
                    <a:lnTo>
                      <a:pt x="351" y="97"/>
                    </a:lnTo>
                    <a:lnTo>
                      <a:pt x="416" y="64"/>
                    </a:lnTo>
                    <a:lnTo>
                      <a:pt x="485" y="37"/>
                    </a:lnTo>
                    <a:lnTo>
                      <a:pt x="557" y="17"/>
                    </a:lnTo>
                    <a:lnTo>
                      <a:pt x="632" y="5"/>
                    </a:lnTo>
                    <a:lnTo>
                      <a:pt x="709" y="0"/>
                    </a:lnTo>
                    <a:lnTo>
                      <a:pt x="786" y="5"/>
                    </a:lnTo>
                    <a:lnTo>
                      <a:pt x="861" y="17"/>
                    </a:lnTo>
                    <a:lnTo>
                      <a:pt x="933" y="37"/>
                    </a:lnTo>
                    <a:lnTo>
                      <a:pt x="1002" y="64"/>
                    </a:lnTo>
                    <a:lnTo>
                      <a:pt x="1067" y="97"/>
                    </a:lnTo>
                    <a:lnTo>
                      <a:pt x="1128" y="137"/>
                    </a:lnTo>
                    <a:lnTo>
                      <a:pt x="1184" y="183"/>
                    </a:lnTo>
                    <a:lnTo>
                      <a:pt x="1235" y="234"/>
                    </a:lnTo>
                    <a:lnTo>
                      <a:pt x="1281" y="291"/>
                    </a:lnTo>
                    <a:lnTo>
                      <a:pt x="1321" y="352"/>
                    </a:lnTo>
                    <a:lnTo>
                      <a:pt x="1355" y="417"/>
                    </a:lnTo>
                    <a:lnTo>
                      <a:pt x="1382" y="485"/>
                    </a:lnTo>
                    <a:lnTo>
                      <a:pt x="1402" y="557"/>
                    </a:lnTo>
                    <a:lnTo>
                      <a:pt x="1414" y="632"/>
                    </a:lnTo>
                    <a:lnTo>
                      <a:pt x="1418" y="710"/>
                    </a:lnTo>
                    <a:lnTo>
                      <a:pt x="1414" y="787"/>
                    </a:lnTo>
                    <a:lnTo>
                      <a:pt x="1402" y="862"/>
                    </a:lnTo>
                    <a:lnTo>
                      <a:pt x="1382" y="934"/>
                    </a:lnTo>
                    <a:lnTo>
                      <a:pt x="1355" y="1002"/>
                    </a:lnTo>
                    <a:lnTo>
                      <a:pt x="1321" y="1068"/>
                    </a:lnTo>
                    <a:lnTo>
                      <a:pt x="1281" y="1128"/>
                    </a:lnTo>
                    <a:lnTo>
                      <a:pt x="1235" y="1185"/>
                    </a:lnTo>
                    <a:lnTo>
                      <a:pt x="1184" y="1236"/>
                    </a:lnTo>
                    <a:lnTo>
                      <a:pt x="1128" y="1282"/>
                    </a:lnTo>
                    <a:lnTo>
                      <a:pt x="1067" y="1322"/>
                    </a:lnTo>
                    <a:lnTo>
                      <a:pt x="1002" y="1356"/>
                    </a:lnTo>
                    <a:lnTo>
                      <a:pt x="933" y="1383"/>
                    </a:lnTo>
                    <a:lnTo>
                      <a:pt x="861" y="1402"/>
                    </a:lnTo>
                    <a:lnTo>
                      <a:pt x="786" y="1415"/>
                    </a:lnTo>
                    <a:lnTo>
                      <a:pt x="709" y="1419"/>
                    </a:lnTo>
                    <a:lnTo>
                      <a:pt x="632" y="1415"/>
                    </a:lnTo>
                    <a:lnTo>
                      <a:pt x="557" y="1402"/>
                    </a:lnTo>
                    <a:lnTo>
                      <a:pt x="485" y="1383"/>
                    </a:lnTo>
                    <a:lnTo>
                      <a:pt x="416" y="1356"/>
                    </a:lnTo>
                    <a:lnTo>
                      <a:pt x="351" y="1322"/>
                    </a:lnTo>
                    <a:lnTo>
                      <a:pt x="290" y="1282"/>
                    </a:lnTo>
                    <a:lnTo>
                      <a:pt x="234" y="1236"/>
                    </a:lnTo>
                    <a:lnTo>
                      <a:pt x="182" y="1185"/>
                    </a:lnTo>
                    <a:lnTo>
                      <a:pt x="136" y="1128"/>
                    </a:lnTo>
                    <a:lnTo>
                      <a:pt x="96" y="1068"/>
                    </a:lnTo>
                    <a:lnTo>
                      <a:pt x="63" y="1002"/>
                    </a:lnTo>
                    <a:lnTo>
                      <a:pt x="36" y="934"/>
                    </a:lnTo>
                    <a:lnTo>
                      <a:pt x="16" y="862"/>
                    </a:lnTo>
                    <a:lnTo>
                      <a:pt x="4" y="787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9144">
                <a:solidFill>
                  <a:srgbClr val="4F8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6" y="4635"/>
                <a:ext cx="7971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2" y="4548"/>
                <a:ext cx="1419" cy="1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342" y="4548"/>
                <a:ext cx="1419" cy="1412"/>
              </a:xfrm>
              <a:custGeom>
                <a:avLst/>
                <a:gdLst>
                  <a:gd name="T0" fmla="+- 0 5342 5342"/>
                  <a:gd name="T1" fmla="*/ T0 w 1419"/>
                  <a:gd name="T2" fmla="+- 0 5254 4549"/>
                  <a:gd name="T3" fmla="*/ 5254 h 1412"/>
                  <a:gd name="T4" fmla="+- 0 5347 5342"/>
                  <a:gd name="T5" fmla="*/ T4 w 1419"/>
                  <a:gd name="T6" fmla="+- 0 5178 4549"/>
                  <a:gd name="T7" fmla="*/ 5178 h 1412"/>
                  <a:gd name="T8" fmla="+- 0 5359 5342"/>
                  <a:gd name="T9" fmla="*/ T8 w 1419"/>
                  <a:gd name="T10" fmla="+- 0 5103 4549"/>
                  <a:gd name="T11" fmla="*/ 5103 h 1412"/>
                  <a:gd name="T12" fmla="+- 0 5379 5342"/>
                  <a:gd name="T13" fmla="*/ T12 w 1419"/>
                  <a:gd name="T14" fmla="+- 0 5031 4549"/>
                  <a:gd name="T15" fmla="*/ 5031 h 1412"/>
                  <a:gd name="T16" fmla="+- 0 5406 5342"/>
                  <a:gd name="T17" fmla="*/ T16 w 1419"/>
                  <a:gd name="T18" fmla="+- 0 4963 4549"/>
                  <a:gd name="T19" fmla="*/ 4963 h 1412"/>
                  <a:gd name="T20" fmla="+- 0 5439 5342"/>
                  <a:gd name="T21" fmla="*/ T20 w 1419"/>
                  <a:gd name="T22" fmla="+- 0 4898 4549"/>
                  <a:gd name="T23" fmla="*/ 4898 h 1412"/>
                  <a:gd name="T24" fmla="+- 0 5479 5342"/>
                  <a:gd name="T25" fmla="*/ T24 w 1419"/>
                  <a:gd name="T26" fmla="+- 0 4838 4549"/>
                  <a:gd name="T27" fmla="*/ 4838 h 1412"/>
                  <a:gd name="T28" fmla="+- 0 5525 5342"/>
                  <a:gd name="T29" fmla="*/ T28 w 1419"/>
                  <a:gd name="T30" fmla="+- 0 4782 4549"/>
                  <a:gd name="T31" fmla="*/ 4782 h 1412"/>
                  <a:gd name="T32" fmla="+- 0 5576 5342"/>
                  <a:gd name="T33" fmla="*/ T32 w 1419"/>
                  <a:gd name="T34" fmla="+- 0 4731 4549"/>
                  <a:gd name="T35" fmla="*/ 4731 h 1412"/>
                  <a:gd name="T36" fmla="+- 0 5633 5342"/>
                  <a:gd name="T37" fmla="*/ T36 w 1419"/>
                  <a:gd name="T38" fmla="+- 0 4685 4549"/>
                  <a:gd name="T39" fmla="*/ 4685 h 1412"/>
                  <a:gd name="T40" fmla="+- 0 5694 5342"/>
                  <a:gd name="T41" fmla="*/ T40 w 1419"/>
                  <a:gd name="T42" fmla="+- 0 4645 4549"/>
                  <a:gd name="T43" fmla="*/ 4645 h 1412"/>
                  <a:gd name="T44" fmla="+- 0 5759 5342"/>
                  <a:gd name="T45" fmla="*/ T44 w 1419"/>
                  <a:gd name="T46" fmla="+- 0 4612 4549"/>
                  <a:gd name="T47" fmla="*/ 4612 h 1412"/>
                  <a:gd name="T48" fmla="+- 0 5827 5342"/>
                  <a:gd name="T49" fmla="*/ T48 w 1419"/>
                  <a:gd name="T50" fmla="+- 0 4585 4549"/>
                  <a:gd name="T51" fmla="*/ 4585 h 1412"/>
                  <a:gd name="T52" fmla="+- 0 5899 5342"/>
                  <a:gd name="T53" fmla="*/ T52 w 1419"/>
                  <a:gd name="T54" fmla="+- 0 4565 4549"/>
                  <a:gd name="T55" fmla="*/ 4565 h 1412"/>
                  <a:gd name="T56" fmla="+- 0 5974 5342"/>
                  <a:gd name="T57" fmla="*/ T56 w 1419"/>
                  <a:gd name="T58" fmla="+- 0 4553 4549"/>
                  <a:gd name="T59" fmla="*/ 4553 h 1412"/>
                  <a:gd name="T60" fmla="+- 0 6052 5342"/>
                  <a:gd name="T61" fmla="*/ T60 w 1419"/>
                  <a:gd name="T62" fmla="+- 0 4549 4549"/>
                  <a:gd name="T63" fmla="*/ 4549 h 1412"/>
                  <a:gd name="T64" fmla="+- 0 6129 5342"/>
                  <a:gd name="T65" fmla="*/ T64 w 1419"/>
                  <a:gd name="T66" fmla="+- 0 4553 4549"/>
                  <a:gd name="T67" fmla="*/ 4553 h 1412"/>
                  <a:gd name="T68" fmla="+- 0 6204 5342"/>
                  <a:gd name="T69" fmla="*/ T68 w 1419"/>
                  <a:gd name="T70" fmla="+- 0 4565 4549"/>
                  <a:gd name="T71" fmla="*/ 4565 h 1412"/>
                  <a:gd name="T72" fmla="+- 0 6276 5342"/>
                  <a:gd name="T73" fmla="*/ T72 w 1419"/>
                  <a:gd name="T74" fmla="+- 0 4585 4549"/>
                  <a:gd name="T75" fmla="*/ 4585 h 1412"/>
                  <a:gd name="T76" fmla="+- 0 6344 5342"/>
                  <a:gd name="T77" fmla="*/ T76 w 1419"/>
                  <a:gd name="T78" fmla="+- 0 4612 4549"/>
                  <a:gd name="T79" fmla="*/ 4612 h 1412"/>
                  <a:gd name="T80" fmla="+- 0 6410 5342"/>
                  <a:gd name="T81" fmla="*/ T80 w 1419"/>
                  <a:gd name="T82" fmla="+- 0 4645 4549"/>
                  <a:gd name="T83" fmla="*/ 4645 h 1412"/>
                  <a:gd name="T84" fmla="+- 0 6470 5342"/>
                  <a:gd name="T85" fmla="*/ T84 w 1419"/>
                  <a:gd name="T86" fmla="+- 0 4685 4549"/>
                  <a:gd name="T87" fmla="*/ 4685 h 1412"/>
                  <a:gd name="T88" fmla="+- 0 6527 5342"/>
                  <a:gd name="T89" fmla="*/ T88 w 1419"/>
                  <a:gd name="T90" fmla="+- 0 4731 4549"/>
                  <a:gd name="T91" fmla="*/ 4731 h 1412"/>
                  <a:gd name="T92" fmla="+- 0 6578 5342"/>
                  <a:gd name="T93" fmla="*/ T92 w 1419"/>
                  <a:gd name="T94" fmla="+- 0 4782 4549"/>
                  <a:gd name="T95" fmla="*/ 4782 h 1412"/>
                  <a:gd name="T96" fmla="+- 0 6624 5342"/>
                  <a:gd name="T97" fmla="*/ T96 w 1419"/>
                  <a:gd name="T98" fmla="+- 0 4838 4549"/>
                  <a:gd name="T99" fmla="*/ 4838 h 1412"/>
                  <a:gd name="T100" fmla="+- 0 6664 5342"/>
                  <a:gd name="T101" fmla="*/ T100 w 1419"/>
                  <a:gd name="T102" fmla="+- 0 4898 4549"/>
                  <a:gd name="T103" fmla="*/ 4898 h 1412"/>
                  <a:gd name="T104" fmla="+- 0 6698 5342"/>
                  <a:gd name="T105" fmla="*/ T104 w 1419"/>
                  <a:gd name="T106" fmla="+- 0 4963 4549"/>
                  <a:gd name="T107" fmla="*/ 4963 h 1412"/>
                  <a:gd name="T108" fmla="+- 0 6725 5342"/>
                  <a:gd name="T109" fmla="*/ T108 w 1419"/>
                  <a:gd name="T110" fmla="+- 0 5031 4549"/>
                  <a:gd name="T111" fmla="*/ 5031 h 1412"/>
                  <a:gd name="T112" fmla="+- 0 6744 5342"/>
                  <a:gd name="T113" fmla="*/ T112 w 1419"/>
                  <a:gd name="T114" fmla="+- 0 5103 4549"/>
                  <a:gd name="T115" fmla="*/ 5103 h 1412"/>
                  <a:gd name="T116" fmla="+- 0 6757 5342"/>
                  <a:gd name="T117" fmla="*/ T116 w 1419"/>
                  <a:gd name="T118" fmla="+- 0 5178 4549"/>
                  <a:gd name="T119" fmla="*/ 5178 h 1412"/>
                  <a:gd name="T120" fmla="+- 0 6761 5342"/>
                  <a:gd name="T121" fmla="*/ T120 w 1419"/>
                  <a:gd name="T122" fmla="+- 0 5254 4549"/>
                  <a:gd name="T123" fmla="*/ 5254 h 1412"/>
                  <a:gd name="T124" fmla="+- 0 6757 5342"/>
                  <a:gd name="T125" fmla="*/ T124 w 1419"/>
                  <a:gd name="T126" fmla="+- 0 5331 4549"/>
                  <a:gd name="T127" fmla="*/ 5331 h 1412"/>
                  <a:gd name="T128" fmla="+- 0 6744 5342"/>
                  <a:gd name="T129" fmla="*/ T128 w 1419"/>
                  <a:gd name="T130" fmla="+- 0 5406 4549"/>
                  <a:gd name="T131" fmla="*/ 5406 h 1412"/>
                  <a:gd name="T132" fmla="+- 0 6725 5342"/>
                  <a:gd name="T133" fmla="*/ T132 w 1419"/>
                  <a:gd name="T134" fmla="+- 0 5477 4549"/>
                  <a:gd name="T135" fmla="*/ 5477 h 1412"/>
                  <a:gd name="T136" fmla="+- 0 6698 5342"/>
                  <a:gd name="T137" fmla="*/ T136 w 1419"/>
                  <a:gd name="T138" fmla="+- 0 5546 4549"/>
                  <a:gd name="T139" fmla="*/ 5546 h 1412"/>
                  <a:gd name="T140" fmla="+- 0 6664 5342"/>
                  <a:gd name="T141" fmla="*/ T140 w 1419"/>
                  <a:gd name="T142" fmla="+- 0 5610 4549"/>
                  <a:gd name="T143" fmla="*/ 5610 h 1412"/>
                  <a:gd name="T144" fmla="+- 0 6624 5342"/>
                  <a:gd name="T145" fmla="*/ T144 w 1419"/>
                  <a:gd name="T146" fmla="+- 0 5671 4549"/>
                  <a:gd name="T147" fmla="*/ 5671 h 1412"/>
                  <a:gd name="T148" fmla="+- 0 6578 5342"/>
                  <a:gd name="T149" fmla="*/ T148 w 1419"/>
                  <a:gd name="T150" fmla="+- 0 5727 4549"/>
                  <a:gd name="T151" fmla="*/ 5727 h 1412"/>
                  <a:gd name="T152" fmla="+- 0 6527 5342"/>
                  <a:gd name="T153" fmla="*/ T152 w 1419"/>
                  <a:gd name="T154" fmla="+- 0 5778 4549"/>
                  <a:gd name="T155" fmla="*/ 5778 h 1412"/>
                  <a:gd name="T156" fmla="+- 0 6470 5342"/>
                  <a:gd name="T157" fmla="*/ T156 w 1419"/>
                  <a:gd name="T158" fmla="+- 0 5824 4549"/>
                  <a:gd name="T159" fmla="*/ 5824 h 1412"/>
                  <a:gd name="T160" fmla="+- 0 6410 5342"/>
                  <a:gd name="T161" fmla="*/ T160 w 1419"/>
                  <a:gd name="T162" fmla="+- 0 5864 4549"/>
                  <a:gd name="T163" fmla="*/ 5864 h 1412"/>
                  <a:gd name="T164" fmla="+- 0 6344 5342"/>
                  <a:gd name="T165" fmla="*/ T164 w 1419"/>
                  <a:gd name="T166" fmla="+- 0 5897 4549"/>
                  <a:gd name="T167" fmla="*/ 5897 h 1412"/>
                  <a:gd name="T168" fmla="+- 0 6276 5342"/>
                  <a:gd name="T169" fmla="*/ T168 w 1419"/>
                  <a:gd name="T170" fmla="+- 0 5924 4549"/>
                  <a:gd name="T171" fmla="*/ 5924 h 1412"/>
                  <a:gd name="T172" fmla="+- 0 6204 5342"/>
                  <a:gd name="T173" fmla="*/ T172 w 1419"/>
                  <a:gd name="T174" fmla="+- 0 5944 4549"/>
                  <a:gd name="T175" fmla="*/ 5944 h 1412"/>
                  <a:gd name="T176" fmla="+- 0 6129 5342"/>
                  <a:gd name="T177" fmla="*/ T176 w 1419"/>
                  <a:gd name="T178" fmla="+- 0 5956 4549"/>
                  <a:gd name="T179" fmla="*/ 5956 h 1412"/>
                  <a:gd name="T180" fmla="+- 0 6052 5342"/>
                  <a:gd name="T181" fmla="*/ T180 w 1419"/>
                  <a:gd name="T182" fmla="+- 0 5960 4549"/>
                  <a:gd name="T183" fmla="*/ 5960 h 1412"/>
                  <a:gd name="T184" fmla="+- 0 5974 5342"/>
                  <a:gd name="T185" fmla="*/ T184 w 1419"/>
                  <a:gd name="T186" fmla="+- 0 5956 4549"/>
                  <a:gd name="T187" fmla="*/ 5956 h 1412"/>
                  <a:gd name="T188" fmla="+- 0 5899 5342"/>
                  <a:gd name="T189" fmla="*/ T188 w 1419"/>
                  <a:gd name="T190" fmla="+- 0 5944 4549"/>
                  <a:gd name="T191" fmla="*/ 5944 h 1412"/>
                  <a:gd name="T192" fmla="+- 0 5827 5342"/>
                  <a:gd name="T193" fmla="*/ T192 w 1419"/>
                  <a:gd name="T194" fmla="+- 0 5924 4549"/>
                  <a:gd name="T195" fmla="*/ 5924 h 1412"/>
                  <a:gd name="T196" fmla="+- 0 5759 5342"/>
                  <a:gd name="T197" fmla="*/ T196 w 1419"/>
                  <a:gd name="T198" fmla="+- 0 5897 4549"/>
                  <a:gd name="T199" fmla="*/ 5897 h 1412"/>
                  <a:gd name="T200" fmla="+- 0 5694 5342"/>
                  <a:gd name="T201" fmla="*/ T200 w 1419"/>
                  <a:gd name="T202" fmla="+- 0 5864 4549"/>
                  <a:gd name="T203" fmla="*/ 5864 h 1412"/>
                  <a:gd name="T204" fmla="+- 0 5633 5342"/>
                  <a:gd name="T205" fmla="*/ T204 w 1419"/>
                  <a:gd name="T206" fmla="+- 0 5824 4549"/>
                  <a:gd name="T207" fmla="*/ 5824 h 1412"/>
                  <a:gd name="T208" fmla="+- 0 5576 5342"/>
                  <a:gd name="T209" fmla="*/ T208 w 1419"/>
                  <a:gd name="T210" fmla="+- 0 5778 4549"/>
                  <a:gd name="T211" fmla="*/ 5778 h 1412"/>
                  <a:gd name="T212" fmla="+- 0 5525 5342"/>
                  <a:gd name="T213" fmla="*/ T212 w 1419"/>
                  <a:gd name="T214" fmla="+- 0 5727 4549"/>
                  <a:gd name="T215" fmla="*/ 5727 h 1412"/>
                  <a:gd name="T216" fmla="+- 0 5479 5342"/>
                  <a:gd name="T217" fmla="*/ T216 w 1419"/>
                  <a:gd name="T218" fmla="+- 0 5671 4549"/>
                  <a:gd name="T219" fmla="*/ 5671 h 1412"/>
                  <a:gd name="T220" fmla="+- 0 5439 5342"/>
                  <a:gd name="T221" fmla="*/ T220 w 1419"/>
                  <a:gd name="T222" fmla="+- 0 5610 4549"/>
                  <a:gd name="T223" fmla="*/ 5610 h 1412"/>
                  <a:gd name="T224" fmla="+- 0 5406 5342"/>
                  <a:gd name="T225" fmla="*/ T224 w 1419"/>
                  <a:gd name="T226" fmla="+- 0 5546 4549"/>
                  <a:gd name="T227" fmla="*/ 5546 h 1412"/>
                  <a:gd name="T228" fmla="+- 0 5379 5342"/>
                  <a:gd name="T229" fmla="*/ T228 w 1419"/>
                  <a:gd name="T230" fmla="+- 0 5477 4549"/>
                  <a:gd name="T231" fmla="*/ 5477 h 1412"/>
                  <a:gd name="T232" fmla="+- 0 5359 5342"/>
                  <a:gd name="T233" fmla="*/ T232 w 1419"/>
                  <a:gd name="T234" fmla="+- 0 5406 4549"/>
                  <a:gd name="T235" fmla="*/ 5406 h 1412"/>
                  <a:gd name="T236" fmla="+- 0 5347 5342"/>
                  <a:gd name="T237" fmla="*/ T236 w 1419"/>
                  <a:gd name="T238" fmla="+- 0 5331 4549"/>
                  <a:gd name="T239" fmla="*/ 5331 h 1412"/>
                  <a:gd name="T240" fmla="+- 0 5342 5342"/>
                  <a:gd name="T241" fmla="*/ T240 w 1419"/>
                  <a:gd name="T242" fmla="+- 0 5254 4549"/>
                  <a:gd name="T243" fmla="*/ 5254 h 14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419" h="1412">
                    <a:moveTo>
                      <a:pt x="0" y="705"/>
                    </a:moveTo>
                    <a:lnTo>
                      <a:pt x="5" y="629"/>
                    </a:lnTo>
                    <a:lnTo>
                      <a:pt x="17" y="554"/>
                    </a:lnTo>
                    <a:lnTo>
                      <a:pt x="37" y="482"/>
                    </a:lnTo>
                    <a:lnTo>
                      <a:pt x="64" y="414"/>
                    </a:lnTo>
                    <a:lnTo>
                      <a:pt x="97" y="349"/>
                    </a:lnTo>
                    <a:lnTo>
                      <a:pt x="137" y="289"/>
                    </a:lnTo>
                    <a:lnTo>
                      <a:pt x="183" y="233"/>
                    </a:lnTo>
                    <a:lnTo>
                      <a:pt x="234" y="182"/>
                    </a:lnTo>
                    <a:lnTo>
                      <a:pt x="291" y="136"/>
                    </a:lnTo>
                    <a:lnTo>
                      <a:pt x="352" y="96"/>
                    </a:lnTo>
                    <a:lnTo>
                      <a:pt x="417" y="63"/>
                    </a:lnTo>
                    <a:lnTo>
                      <a:pt x="485" y="36"/>
                    </a:lnTo>
                    <a:lnTo>
                      <a:pt x="557" y="16"/>
                    </a:lnTo>
                    <a:lnTo>
                      <a:pt x="632" y="4"/>
                    </a:lnTo>
                    <a:lnTo>
                      <a:pt x="710" y="0"/>
                    </a:lnTo>
                    <a:lnTo>
                      <a:pt x="787" y="4"/>
                    </a:lnTo>
                    <a:lnTo>
                      <a:pt x="862" y="16"/>
                    </a:lnTo>
                    <a:lnTo>
                      <a:pt x="934" y="36"/>
                    </a:lnTo>
                    <a:lnTo>
                      <a:pt x="1002" y="63"/>
                    </a:lnTo>
                    <a:lnTo>
                      <a:pt x="1068" y="96"/>
                    </a:lnTo>
                    <a:lnTo>
                      <a:pt x="1128" y="136"/>
                    </a:lnTo>
                    <a:lnTo>
                      <a:pt x="1185" y="182"/>
                    </a:lnTo>
                    <a:lnTo>
                      <a:pt x="1236" y="233"/>
                    </a:lnTo>
                    <a:lnTo>
                      <a:pt x="1282" y="289"/>
                    </a:lnTo>
                    <a:lnTo>
                      <a:pt x="1322" y="349"/>
                    </a:lnTo>
                    <a:lnTo>
                      <a:pt x="1356" y="414"/>
                    </a:lnTo>
                    <a:lnTo>
                      <a:pt x="1383" y="482"/>
                    </a:lnTo>
                    <a:lnTo>
                      <a:pt x="1402" y="554"/>
                    </a:lnTo>
                    <a:lnTo>
                      <a:pt x="1415" y="629"/>
                    </a:lnTo>
                    <a:lnTo>
                      <a:pt x="1419" y="705"/>
                    </a:lnTo>
                    <a:lnTo>
                      <a:pt x="1415" y="782"/>
                    </a:lnTo>
                    <a:lnTo>
                      <a:pt x="1402" y="857"/>
                    </a:lnTo>
                    <a:lnTo>
                      <a:pt x="1383" y="928"/>
                    </a:lnTo>
                    <a:lnTo>
                      <a:pt x="1356" y="997"/>
                    </a:lnTo>
                    <a:lnTo>
                      <a:pt x="1322" y="1061"/>
                    </a:lnTo>
                    <a:lnTo>
                      <a:pt x="1282" y="1122"/>
                    </a:lnTo>
                    <a:lnTo>
                      <a:pt x="1236" y="1178"/>
                    </a:lnTo>
                    <a:lnTo>
                      <a:pt x="1185" y="1229"/>
                    </a:lnTo>
                    <a:lnTo>
                      <a:pt x="1128" y="1275"/>
                    </a:lnTo>
                    <a:lnTo>
                      <a:pt x="1068" y="1315"/>
                    </a:lnTo>
                    <a:lnTo>
                      <a:pt x="1002" y="1348"/>
                    </a:lnTo>
                    <a:lnTo>
                      <a:pt x="934" y="1375"/>
                    </a:lnTo>
                    <a:lnTo>
                      <a:pt x="862" y="1395"/>
                    </a:lnTo>
                    <a:lnTo>
                      <a:pt x="787" y="1407"/>
                    </a:lnTo>
                    <a:lnTo>
                      <a:pt x="710" y="1411"/>
                    </a:lnTo>
                    <a:lnTo>
                      <a:pt x="632" y="1407"/>
                    </a:lnTo>
                    <a:lnTo>
                      <a:pt x="557" y="1395"/>
                    </a:lnTo>
                    <a:lnTo>
                      <a:pt x="485" y="1375"/>
                    </a:lnTo>
                    <a:lnTo>
                      <a:pt x="417" y="1348"/>
                    </a:lnTo>
                    <a:lnTo>
                      <a:pt x="352" y="1315"/>
                    </a:lnTo>
                    <a:lnTo>
                      <a:pt x="291" y="1275"/>
                    </a:lnTo>
                    <a:lnTo>
                      <a:pt x="234" y="1229"/>
                    </a:lnTo>
                    <a:lnTo>
                      <a:pt x="183" y="1178"/>
                    </a:lnTo>
                    <a:lnTo>
                      <a:pt x="137" y="1122"/>
                    </a:lnTo>
                    <a:lnTo>
                      <a:pt x="97" y="1061"/>
                    </a:lnTo>
                    <a:lnTo>
                      <a:pt x="64" y="997"/>
                    </a:lnTo>
                    <a:lnTo>
                      <a:pt x="37" y="928"/>
                    </a:lnTo>
                    <a:lnTo>
                      <a:pt x="17" y="857"/>
                    </a:lnTo>
                    <a:lnTo>
                      <a:pt x="5" y="782"/>
                    </a:lnTo>
                    <a:lnTo>
                      <a:pt x="0" y="705"/>
                    </a:lnTo>
                    <a:close/>
                  </a:path>
                </a:pathLst>
              </a:custGeom>
              <a:noFill/>
              <a:ln w="9143">
                <a:solidFill>
                  <a:srgbClr val="4F8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" y="6334"/>
                <a:ext cx="8223" cy="1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" y="6247"/>
                <a:ext cx="1419" cy="1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5097" y="6247"/>
                <a:ext cx="1419" cy="1419"/>
              </a:xfrm>
              <a:custGeom>
                <a:avLst/>
                <a:gdLst>
                  <a:gd name="T0" fmla="+- 0 5098 5098"/>
                  <a:gd name="T1" fmla="*/ T0 w 1419"/>
                  <a:gd name="T2" fmla="+- 0 6957 6248"/>
                  <a:gd name="T3" fmla="*/ 6957 h 1419"/>
                  <a:gd name="T4" fmla="+- 0 5102 5098"/>
                  <a:gd name="T5" fmla="*/ T4 w 1419"/>
                  <a:gd name="T6" fmla="+- 0 6880 6248"/>
                  <a:gd name="T7" fmla="*/ 6880 h 1419"/>
                  <a:gd name="T8" fmla="+- 0 5114 5098"/>
                  <a:gd name="T9" fmla="*/ T8 w 1419"/>
                  <a:gd name="T10" fmla="+- 0 6805 6248"/>
                  <a:gd name="T11" fmla="*/ 6805 h 1419"/>
                  <a:gd name="T12" fmla="+- 0 5134 5098"/>
                  <a:gd name="T13" fmla="*/ T12 w 1419"/>
                  <a:gd name="T14" fmla="+- 0 6733 6248"/>
                  <a:gd name="T15" fmla="*/ 6733 h 1419"/>
                  <a:gd name="T16" fmla="+- 0 5161 5098"/>
                  <a:gd name="T17" fmla="*/ T16 w 1419"/>
                  <a:gd name="T18" fmla="+- 0 6664 6248"/>
                  <a:gd name="T19" fmla="*/ 6664 h 1419"/>
                  <a:gd name="T20" fmla="+- 0 5194 5098"/>
                  <a:gd name="T21" fmla="*/ T20 w 1419"/>
                  <a:gd name="T22" fmla="+- 0 6599 6248"/>
                  <a:gd name="T23" fmla="*/ 6599 h 1419"/>
                  <a:gd name="T24" fmla="+- 0 5234 5098"/>
                  <a:gd name="T25" fmla="*/ T24 w 1419"/>
                  <a:gd name="T26" fmla="+- 0 6538 6248"/>
                  <a:gd name="T27" fmla="*/ 6538 h 1419"/>
                  <a:gd name="T28" fmla="+- 0 5280 5098"/>
                  <a:gd name="T29" fmla="*/ T28 w 1419"/>
                  <a:gd name="T30" fmla="+- 0 6482 6248"/>
                  <a:gd name="T31" fmla="*/ 6482 h 1419"/>
                  <a:gd name="T32" fmla="+- 0 5332 5098"/>
                  <a:gd name="T33" fmla="*/ T32 w 1419"/>
                  <a:gd name="T34" fmla="+- 0 6431 6248"/>
                  <a:gd name="T35" fmla="*/ 6431 h 1419"/>
                  <a:gd name="T36" fmla="+- 0 5388 5098"/>
                  <a:gd name="T37" fmla="*/ T36 w 1419"/>
                  <a:gd name="T38" fmla="+- 0 6385 6248"/>
                  <a:gd name="T39" fmla="*/ 6385 h 1419"/>
                  <a:gd name="T40" fmla="+- 0 5449 5098"/>
                  <a:gd name="T41" fmla="*/ T40 w 1419"/>
                  <a:gd name="T42" fmla="+- 0 6345 6248"/>
                  <a:gd name="T43" fmla="*/ 6345 h 1419"/>
                  <a:gd name="T44" fmla="+- 0 5514 5098"/>
                  <a:gd name="T45" fmla="*/ T44 w 1419"/>
                  <a:gd name="T46" fmla="+- 0 6311 6248"/>
                  <a:gd name="T47" fmla="*/ 6311 h 1419"/>
                  <a:gd name="T48" fmla="+- 0 5583 5098"/>
                  <a:gd name="T49" fmla="*/ T48 w 1419"/>
                  <a:gd name="T50" fmla="+- 0 6284 6248"/>
                  <a:gd name="T51" fmla="*/ 6284 h 1419"/>
                  <a:gd name="T52" fmla="+- 0 5655 5098"/>
                  <a:gd name="T53" fmla="*/ T52 w 1419"/>
                  <a:gd name="T54" fmla="+- 0 6264 6248"/>
                  <a:gd name="T55" fmla="*/ 6264 h 1419"/>
                  <a:gd name="T56" fmla="+- 0 5730 5098"/>
                  <a:gd name="T57" fmla="*/ T56 w 1419"/>
                  <a:gd name="T58" fmla="+- 0 6252 6248"/>
                  <a:gd name="T59" fmla="*/ 6252 h 1419"/>
                  <a:gd name="T60" fmla="+- 0 5807 5098"/>
                  <a:gd name="T61" fmla="*/ T60 w 1419"/>
                  <a:gd name="T62" fmla="+- 0 6248 6248"/>
                  <a:gd name="T63" fmla="*/ 6248 h 1419"/>
                  <a:gd name="T64" fmla="+- 0 5884 5098"/>
                  <a:gd name="T65" fmla="*/ T64 w 1419"/>
                  <a:gd name="T66" fmla="+- 0 6252 6248"/>
                  <a:gd name="T67" fmla="*/ 6252 h 1419"/>
                  <a:gd name="T68" fmla="+- 0 5959 5098"/>
                  <a:gd name="T69" fmla="*/ T68 w 1419"/>
                  <a:gd name="T70" fmla="+- 0 6264 6248"/>
                  <a:gd name="T71" fmla="*/ 6264 h 1419"/>
                  <a:gd name="T72" fmla="+- 0 6031 5098"/>
                  <a:gd name="T73" fmla="*/ T72 w 1419"/>
                  <a:gd name="T74" fmla="+- 0 6284 6248"/>
                  <a:gd name="T75" fmla="*/ 6284 h 1419"/>
                  <a:gd name="T76" fmla="+- 0 6100 5098"/>
                  <a:gd name="T77" fmla="*/ T76 w 1419"/>
                  <a:gd name="T78" fmla="+- 0 6311 6248"/>
                  <a:gd name="T79" fmla="*/ 6311 h 1419"/>
                  <a:gd name="T80" fmla="+- 0 6165 5098"/>
                  <a:gd name="T81" fmla="*/ T80 w 1419"/>
                  <a:gd name="T82" fmla="+- 0 6345 6248"/>
                  <a:gd name="T83" fmla="*/ 6345 h 1419"/>
                  <a:gd name="T84" fmla="+- 0 6226 5098"/>
                  <a:gd name="T85" fmla="*/ T84 w 1419"/>
                  <a:gd name="T86" fmla="+- 0 6385 6248"/>
                  <a:gd name="T87" fmla="*/ 6385 h 1419"/>
                  <a:gd name="T88" fmla="+- 0 6282 5098"/>
                  <a:gd name="T89" fmla="*/ T88 w 1419"/>
                  <a:gd name="T90" fmla="+- 0 6431 6248"/>
                  <a:gd name="T91" fmla="*/ 6431 h 1419"/>
                  <a:gd name="T92" fmla="+- 0 6333 5098"/>
                  <a:gd name="T93" fmla="*/ T92 w 1419"/>
                  <a:gd name="T94" fmla="+- 0 6482 6248"/>
                  <a:gd name="T95" fmla="*/ 6482 h 1419"/>
                  <a:gd name="T96" fmla="+- 0 6379 5098"/>
                  <a:gd name="T97" fmla="*/ T96 w 1419"/>
                  <a:gd name="T98" fmla="+- 0 6538 6248"/>
                  <a:gd name="T99" fmla="*/ 6538 h 1419"/>
                  <a:gd name="T100" fmla="+- 0 6419 5098"/>
                  <a:gd name="T101" fmla="*/ T100 w 1419"/>
                  <a:gd name="T102" fmla="+- 0 6599 6248"/>
                  <a:gd name="T103" fmla="*/ 6599 h 1419"/>
                  <a:gd name="T104" fmla="+- 0 6453 5098"/>
                  <a:gd name="T105" fmla="*/ T104 w 1419"/>
                  <a:gd name="T106" fmla="+- 0 6664 6248"/>
                  <a:gd name="T107" fmla="*/ 6664 h 1419"/>
                  <a:gd name="T108" fmla="+- 0 6480 5098"/>
                  <a:gd name="T109" fmla="*/ T108 w 1419"/>
                  <a:gd name="T110" fmla="+- 0 6733 6248"/>
                  <a:gd name="T111" fmla="*/ 6733 h 1419"/>
                  <a:gd name="T112" fmla="+- 0 6500 5098"/>
                  <a:gd name="T113" fmla="*/ T112 w 1419"/>
                  <a:gd name="T114" fmla="+- 0 6805 6248"/>
                  <a:gd name="T115" fmla="*/ 6805 h 1419"/>
                  <a:gd name="T116" fmla="+- 0 6512 5098"/>
                  <a:gd name="T117" fmla="*/ T116 w 1419"/>
                  <a:gd name="T118" fmla="+- 0 6880 6248"/>
                  <a:gd name="T119" fmla="*/ 6880 h 1419"/>
                  <a:gd name="T120" fmla="+- 0 6516 5098"/>
                  <a:gd name="T121" fmla="*/ T120 w 1419"/>
                  <a:gd name="T122" fmla="+- 0 6957 6248"/>
                  <a:gd name="T123" fmla="*/ 6957 h 1419"/>
                  <a:gd name="T124" fmla="+- 0 6512 5098"/>
                  <a:gd name="T125" fmla="*/ T124 w 1419"/>
                  <a:gd name="T126" fmla="+- 0 7034 6248"/>
                  <a:gd name="T127" fmla="*/ 7034 h 1419"/>
                  <a:gd name="T128" fmla="+- 0 6500 5098"/>
                  <a:gd name="T129" fmla="*/ T128 w 1419"/>
                  <a:gd name="T130" fmla="+- 0 7109 6248"/>
                  <a:gd name="T131" fmla="*/ 7109 h 1419"/>
                  <a:gd name="T132" fmla="+- 0 6480 5098"/>
                  <a:gd name="T133" fmla="*/ T132 w 1419"/>
                  <a:gd name="T134" fmla="+- 0 7181 6248"/>
                  <a:gd name="T135" fmla="*/ 7181 h 1419"/>
                  <a:gd name="T136" fmla="+- 0 6453 5098"/>
                  <a:gd name="T137" fmla="*/ T136 w 1419"/>
                  <a:gd name="T138" fmla="+- 0 7250 6248"/>
                  <a:gd name="T139" fmla="*/ 7250 h 1419"/>
                  <a:gd name="T140" fmla="+- 0 6419 5098"/>
                  <a:gd name="T141" fmla="*/ T140 w 1419"/>
                  <a:gd name="T142" fmla="+- 0 7315 6248"/>
                  <a:gd name="T143" fmla="*/ 7315 h 1419"/>
                  <a:gd name="T144" fmla="+- 0 6379 5098"/>
                  <a:gd name="T145" fmla="*/ T144 w 1419"/>
                  <a:gd name="T146" fmla="+- 0 7376 6248"/>
                  <a:gd name="T147" fmla="*/ 7376 h 1419"/>
                  <a:gd name="T148" fmla="+- 0 6333 5098"/>
                  <a:gd name="T149" fmla="*/ T148 w 1419"/>
                  <a:gd name="T150" fmla="+- 0 7432 6248"/>
                  <a:gd name="T151" fmla="*/ 7432 h 1419"/>
                  <a:gd name="T152" fmla="+- 0 6282 5098"/>
                  <a:gd name="T153" fmla="*/ T152 w 1419"/>
                  <a:gd name="T154" fmla="+- 0 7484 6248"/>
                  <a:gd name="T155" fmla="*/ 7484 h 1419"/>
                  <a:gd name="T156" fmla="+- 0 6226 5098"/>
                  <a:gd name="T157" fmla="*/ T156 w 1419"/>
                  <a:gd name="T158" fmla="+- 0 7530 6248"/>
                  <a:gd name="T159" fmla="*/ 7530 h 1419"/>
                  <a:gd name="T160" fmla="+- 0 6165 5098"/>
                  <a:gd name="T161" fmla="*/ T160 w 1419"/>
                  <a:gd name="T162" fmla="+- 0 7570 6248"/>
                  <a:gd name="T163" fmla="*/ 7570 h 1419"/>
                  <a:gd name="T164" fmla="+- 0 6100 5098"/>
                  <a:gd name="T165" fmla="*/ T164 w 1419"/>
                  <a:gd name="T166" fmla="+- 0 7603 6248"/>
                  <a:gd name="T167" fmla="*/ 7603 h 1419"/>
                  <a:gd name="T168" fmla="+- 0 6031 5098"/>
                  <a:gd name="T169" fmla="*/ T168 w 1419"/>
                  <a:gd name="T170" fmla="+- 0 7630 6248"/>
                  <a:gd name="T171" fmla="*/ 7630 h 1419"/>
                  <a:gd name="T172" fmla="+- 0 5959 5098"/>
                  <a:gd name="T173" fmla="*/ T172 w 1419"/>
                  <a:gd name="T174" fmla="+- 0 7650 6248"/>
                  <a:gd name="T175" fmla="*/ 7650 h 1419"/>
                  <a:gd name="T176" fmla="+- 0 5884 5098"/>
                  <a:gd name="T177" fmla="*/ T176 w 1419"/>
                  <a:gd name="T178" fmla="+- 0 7662 6248"/>
                  <a:gd name="T179" fmla="*/ 7662 h 1419"/>
                  <a:gd name="T180" fmla="+- 0 5807 5098"/>
                  <a:gd name="T181" fmla="*/ T180 w 1419"/>
                  <a:gd name="T182" fmla="+- 0 7666 6248"/>
                  <a:gd name="T183" fmla="*/ 7666 h 1419"/>
                  <a:gd name="T184" fmla="+- 0 5730 5098"/>
                  <a:gd name="T185" fmla="*/ T184 w 1419"/>
                  <a:gd name="T186" fmla="+- 0 7662 6248"/>
                  <a:gd name="T187" fmla="*/ 7662 h 1419"/>
                  <a:gd name="T188" fmla="+- 0 5655 5098"/>
                  <a:gd name="T189" fmla="*/ T188 w 1419"/>
                  <a:gd name="T190" fmla="+- 0 7650 6248"/>
                  <a:gd name="T191" fmla="*/ 7650 h 1419"/>
                  <a:gd name="T192" fmla="+- 0 5583 5098"/>
                  <a:gd name="T193" fmla="*/ T192 w 1419"/>
                  <a:gd name="T194" fmla="+- 0 7630 6248"/>
                  <a:gd name="T195" fmla="*/ 7630 h 1419"/>
                  <a:gd name="T196" fmla="+- 0 5514 5098"/>
                  <a:gd name="T197" fmla="*/ T196 w 1419"/>
                  <a:gd name="T198" fmla="+- 0 7603 6248"/>
                  <a:gd name="T199" fmla="*/ 7603 h 1419"/>
                  <a:gd name="T200" fmla="+- 0 5449 5098"/>
                  <a:gd name="T201" fmla="*/ T200 w 1419"/>
                  <a:gd name="T202" fmla="+- 0 7570 6248"/>
                  <a:gd name="T203" fmla="*/ 7570 h 1419"/>
                  <a:gd name="T204" fmla="+- 0 5388 5098"/>
                  <a:gd name="T205" fmla="*/ T204 w 1419"/>
                  <a:gd name="T206" fmla="+- 0 7530 6248"/>
                  <a:gd name="T207" fmla="*/ 7530 h 1419"/>
                  <a:gd name="T208" fmla="+- 0 5332 5098"/>
                  <a:gd name="T209" fmla="*/ T208 w 1419"/>
                  <a:gd name="T210" fmla="+- 0 7484 6248"/>
                  <a:gd name="T211" fmla="*/ 7484 h 1419"/>
                  <a:gd name="T212" fmla="+- 0 5280 5098"/>
                  <a:gd name="T213" fmla="*/ T212 w 1419"/>
                  <a:gd name="T214" fmla="+- 0 7432 6248"/>
                  <a:gd name="T215" fmla="*/ 7432 h 1419"/>
                  <a:gd name="T216" fmla="+- 0 5234 5098"/>
                  <a:gd name="T217" fmla="*/ T216 w 1419"/>
                  <a:gd name="T218" fmla="+- 0 7376 6248"/>
                  <a:gd name="T219" fmla="*/ 7376 h 1419"/>
                  <a:gd name="T220" fmla="+- 0 5194 5098"/>
                  <a:gd name="T221" fmla="*/ T220 w 1419"/>
                  <a:gd name="T222" fmla="+- 0 7315 6248"/>
                  <a:gd name="T223" fmla="*/ 7315 h 1419"/>
                  <a:gd name="T224" fmla="+- 0 5161 5098"/>
                  <a:gd name="T225" fmla="*/ T224 w 1419"/>
                  <a:gd name="T226" fmla="+- 0 7250 6248"/>
                  <a:gd name="T227" fmla="*/ 7250 h 1419"/>
                  <a:gd name="T228" fmla="+- 0 5134 5098"/>
                  <a:gd name="T229" fmla="*/ T228 w 1419"/>
                  <a:gd name="T230" fmla="+- 0 7181 6248"/>
                  <a:gd name="T231" fmla="*/ 7181 h 1419"/>
                  <a:gd name="T232" fmla="+- 0 5114 5098"/>
                  <a:gd name="T233" fmla="*/ T232 w 1419"/>
                  <a:gd name="T234" fmla="+- 0 7109 6248"/>
                  <a:gd name="T235" fmla="*/ 7109 h 1419"/>
                  <a:gd name="T236" fmla="+- 0 5102 5098"/>
                  <a:gd name="T237" fmla="*/ T236 w 1419"/>
                  <a:gd name="T238" fmla="+- 0 7034 6248"/>
                  <a:gd name="T239" fmla="*/ 7034 h 1419"/>
                  <a:gd name="T240" fmla="+- 0 5098 5098"/>
                  <a:gd name="T241" fmla="*/ T240 w 1419"/>
                  <a:gd name="T242" fmla="+- 0 6957 6248"/>
                  <a:gd name="T243" fmla="*/ 6957 h 14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419" h="1419">
                    <a:moveTo>
                      <a:pt x="0" y="709"/>
                    </a:moveTo>
                    <a:lnTo>
                      <a:pt x="4" y="632"/>
                    </a:lnTo>
                    <a:lnTo>
                      <a:pt x="16" y="557"/>
                    </a:lnTo>
                    <a:lnTo>
                      <a:pt x="36" y="485"/>
                    </a:lnTo>
                    <a:lnTo>
                      <a:pt x="63" y="416"/>
                    </a:lnTo>
                    <a:lnTo>
                      <a:pt x="96" y="351"/>
                    </a:lnTo>
                    <a:lnTo>
                      <a:pt x="136" y="290"/>
                    </a:lnTo>
                    <a:lnTo>
                      <a:pt x="182" y="234"/>
                    </a:lnTo>
                    <a:lnTo>
                      <a:pt x="234" y="183"/>
                    </a:lnTo>
                    <a:lnTo>
                      <a:pt x="290" y="137"/>
                    </a:lnTo>
                    <a:lnTo>
                      <a:pt x="351" y="97"/>
                    </a:lnTo>
                    <a:lnTo>
                      <a:pt x="416" y="63"/>
                    </a:lnTo>
                    <a:lnTo>
                      <a:pt x="485" y="36"/>
                    </a:lnTo>
                    <a:lnTo>
                      <a:pt x="557" y="16"/>
                    </a:lnTo>
                    <a:lnTo>
                      <a:pt x="632" y="4"/>
                    </a:lnTo>
                    <a:lnTo>
                      <a:pt x="709" y="0"/>
                    </a:lnTo>
                    <a:lnTo>
                      <a:pt x="786" y="4"/>
                    </a:lnTo>
                    <a:lnTo>
                      <a:pt x="861" y="16"/>
                    </a:lnTo>
                    <a:lnTo>
                      <a:pt x="933" y="36"/>
                    </a:lnTo>
                    <a:lnTo>
                      <a:pt x="1002" y="63"/>
                    </a:lnTo>
                    <a:lnTo>
                      <a:pt x="1067" y="97"/>
                    </a:lnTo>
                    <a:lnTo>
                      <a:pt x="1128" y="137"/>
                    </a:lnTo>
                    <a:lnTo>
                      <a:pt x="1184" y="183"/>
                    </a:lnTo>
                    <a:lnTo>
                      <a:pt x="1235" y="234"/>
                    </a:lnTo>
                    <a:lnTo>
                      <a:pt x="1281" y="290"/>
                    </a:lnTo>
                    <a:lnTo>
                      <a:pt x="1321" y="351"/>
                    </a:lnTo>
                    <a:lnTo>
                      <a:pt x="1355" y="416"/>
                    </a:lnTo>
                    <a:lnTo>
                      <a:pt x="1382" y="485"/>
                    </a:lnTo>
                    <a:lnTo>
                      <a:pt x="1402" y="557"/>
                    </a:lnTo>
                    <a:lnTo>
                      <a:pt x="1414" y="632"/>
                    </a:lnTo>
                    <a:lnTo>
                      <a:pt x="1418" y="709"/>
                    </a:lnTo>
                    <a:lnTo>
                      <a:pt x="1414" y="786"/>
                    </a:lnTo>
                    <a:lnTo>
                      <a:pt x="1402" y="861"/>
                    </a:lnTo>
                    <a:lnTo>
                      <a:pt x="1382" y="933"/>
                    </a:lnTo>
                    <a:lnTo>
                      <a:pt x="1355" y="1002"/>
                    </a:lnTo>
                    <a:lnTo>
                      <a:pt x="1321" y="1067"/>
                    </a:lnTo>
                    <a:lnTo>
                      <a:pt x="1281" y="1128"/>
                    </a:lnTo>
                    <a:lnTo>
                      <a:pt x="1235" y="1184"/>
                    </a:lnTo>
                    <a:lnTo>
                      <a:pt x="1184" y="1236"/>
                    </a:lnTo>
                    <a:lnTo>
                      <a:pt x="1128" y="1282"/>
                    </a:lnTo>
                    <a:lnTo>
                      <a:pt x="1067" y="1322"/>
                    </a:lnTo>
                    <a:lnTo>
                      <a:pt x="1002" y="1355"/>
                    </a:lnTo>
                    <a:lnTo>
                      <a:pt x="933" y="1382"/>
                    </a:lnTo>
                    <a:lnTo>
                      <a:pt x="861" y="1402"/>
                    </a:lnTo>
                    <a:lnTo>
                      <a:pt x="786" y="1414"/>
                    </a:lnTo>
                    <a:lnTo>
                      <a:pt x="709" y="1418"/>
                    </a:lnTo>
                    <a:lnTo>
                      <a:pt x="632" y="1414"/>
                    </a:lnTo>
                    <a:lnTo>
                      <a:pt x="557" y="1402"/>
                    </a:lnTo>
                    <a:lnTo>
                      <a:pt x="485" y="1382"/>
                    </a:lnTo>
                    <a:lnTo>
                      <a:pt x="416" y="1355"/>
                    </a:lnTo>
                    <a:lnTo>
                      <a:pt x="351" y="1322"/>
                    </a:lnTo>
                    <a:lnTo>
                      <a:pt x="290" y="1282"/>
                    </a:lnTo>
                    <a:lnTo>
                      <a:pt x="234" y="1236"/>
                    </a:lnTo>
                    <a:lnTo>
                      <a:pt x="182" y="1184"/>
                    </a:lnTo>
                    <a:lnTo>
                      <a:pt x="136" y="1128"/>
                    </a:lnTo>
                    <a:lnTo>
                      <a:pt x="96" y="1067"/>
                    </a:lnTo>
                    <a:lnTo>
                      <a:pt x="63" y="1002"/>
                    </a:lnTo>
                    <a:lnTo>
                      <a:pt x="36" y="933"/>
                    </a:lnTo>
                    <a:lnTo>
                      <a:pt x="16" y="861"/>
                    </a:lnTo>
                    <a:lnTo>
                      <a:pt x="4" y="786"/>
                    </a:lnTo>
                    <a:lnTo>
                      <a:pt x="0" y="709"/>
                    </a:lnTo>
                    <a:close/>
                  </a:path>
                </a:pathLst>
              </a:custGeom>
              <a:noFill/>
              <a:ln w="9144">
                <a:solidFill>
                  <a:srgbClr val="4F8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" y="8040"/>
                <a:ext cx="9036" cy="1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" y="7947"/>
                <a:ext cx="1419" cy="1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 2"/>
              <p:cNvSpPr>
                <a:spLocks/>
              </p:cNvSpPr>
              <p:nvPr/>
            </p:nvSpPr>
            <p:spPr bwMode="auto">
              <a:xfrm>
                <a:off x="4284" y="7947"/>
                <a:ext cx="1419" cy="1419"/>
              </a:xfrm>
              <a:custGeom>
                <a:avLst/>
                <a:gdLst>
                  <a:gd name="T0" fmla="+- 0 4284 4284"/>
                  <a:gd name="T1" fmla="*/ T0 w 1419"/>
                  <a:gd name="T2" fmla="+- 0 8656 7947"/>
                  <a:gd name="T3" fmla="*/ 8656 h 1419"/>
                  <a:gd name="T4" fmla="+- 0 4288 4284"/>
                  <a:gd name="T5" fmla="*/ T4 w 1419"/>
                  <a:gd name="T6" fmla="+- 0 8579 7947"/>
                  <a:gd name="T7" fmla="*/ 8579 h 1419"/>
                  <a:gd name="T8" fmla="+- 0 4300 4284"/>
                  <a:gd name="T9" fmla="*/ T8 w 1419"/>
                  <a:gd name="T10" fmla="+- 0 8504 7947"/>
                  <a:gd name="T11" fmla="*/ 8504 h 1419"/>
                  <a:gd name="T12" fmla="+- 0 4320 4284"/>
                  <a:gd name="T13" fmla="*/ T12 w 1419"/>
                  <a:gd name="T14" fmla="+- 0 8432 7947"/>
                  <a:gd name="T15" fmla="*/ 8432 h 1419"/>
                  <a:gd name="T16" fmla="+- 0 4347 4284"/>
                  <a:gd name="T17" fmla="*/ T16 w 1419"/>
                  <a:gd name="T18" fmla="+- 0 8363 7947"/>
                  <a:gd name="T19" fmla="*/ 8363 h 1419"/>
                  <a:gd name="T20" fmla="+- 0 4381 4284"/>
                  <a:gd name="T21" fmla="*/ T20 w 1419"/>
                  <a:gd name="T22" fmla="+- 0 8298 7947"/>
                  <a:gd name="T23" fmla="*/ 8298 h 1419"/>
                  <a:gd name="T24" fmla="+- 0 4421 4284"/>
                  <a:gd name="T25" fmla="*/ T24 w 1419"/>
                  <a:gd name="T26" fmla="+- 0 8237 7947"/>
                  <a:gd name="T27" fmla="*/ 8237 h 1419"/>
                  <a:gd name="T28" fmla="+- 0 4467 4284"/>
                  <a:gd name="T29" fmla="*/ T28 w 1419"/>
                  <a:gd name="T30" fmla="+- 0 8181 7947"/>
                  <a:gd name="T31" fmla="*/ 8181 h 1419"/>
                  <a:gd name="T32" fmla="+- 0 4518 4284"/>
                  <a:gd name="T33" fmla="*/ T32 w 1419"/>
                  <a:gd name="T34" fmla="+- 0 8130 7947"/>
                  <a:gd name="T35" fmla="*/ 8130 h 1419"/>
                  <a:gd name="T36" fmla="+- 0 4574 4284"/>
                  <a:gd name="T37" fmla="*/ T36 w 1419"/>
                  <a:gd name="T38" fmla="+- 0 8084 7947"/>
                  <a:gd name="T39" fmla="*/ 8084 h 1419"/>
                  <a:gd name="T40" fmla="+- 0 4635 4284"/>
                  <a:gd name="T41" fmla="*/ T40 w 1419"/>
                  <a:gd name="T42" fmla="+- 0 8044 7947"/>
                  <a:gd name="T43" fmla="*/ 8044 h 1419"/>
                  <a:gd name="T44" fmla="+- 0 4700 4284"/>
                  <a:gd name="T45" fmla="*/ T44 w 1419"/>
                  <a:gd name="T46" fmla="+- 0 8010 7947"/>
                  <a:gd name="T47" fmla="*/ 8010 h 1419"/>
                  <a:gd name="T48" fmla="+- 0 4769 4284"/>
                  <a:gd name="T49" fmla="*/ T48 w 1419"/>
                  <a:gd name="T50" fmla="+- 0 7983 7947"/>
                  <a:gd name="T51" fmla="*/ 7983 h 1419"/>
                  <a:gd name="T52" fmla="+- 0 4841 4284"/>
                  <a:gd name="T53" fmla="*/ T52 w 1419"/>
                  <a:gd name="T54" fmla="+- 0 7964 7947"/>
                  <a:gd name="T55" fmla="*/ 7964 h 1419"/>
                  <a:gd name="T56" fmla="+- 0 4916 4284"/>
                  <a:gd name="T57" fmla="*/ T56 w 1419"/>
                  <a:gd name="T58" fmla="+- 0 7951 7947"/>
                  <a:gd name="T59" fmla="*/ 7951 h 1419"/>
                  <a:gd name="T60" fmla="+- 0 4993 4284"/>
                  <a:gd name="T61" fmla="*/ T60 w 1419"/>
                  <a:gd name="T62" fmla="+- 0 7947 7947"/>
                  <a:gd name="T63" fmla="*/ 7947 h 1419"/>
                  <a:gd name="T64" fmla="+- 0 5070 4284"/>
                  <a:gd name="T65" fmla="*/ T64 w 1419"/>
                  <a:gd name="T66" fmla="+- 0 7951 7947"/>
                  <a:gd name="T67" fmla="*/ 7951 h 1419"/>
                  <a:gd name="T68" fmla="+- 0 5145 4284"/>
                  <a:gd name="T69" fmla="*/ T68 w 1419"/>
                  <a:gd name="T70" fmla="+- 0 7964 7947"/>
                  <a:gd name="T71" fmla="*/ 7964 h 1419"/>
                  <a:gd name="T72" fmla="+- 0 5217 4284"/>
                  <a:gd name="T73" fmla="*/ T72 w 1419"/>
                  <a:gd name="T74" fmla="+- 0 7983 7947"/>
                  <a:gd name="T75" fmla="*/ 7983 h 1419"/>
                  <a:gd name="T76" fmla="+- 0 5286 4284"/>
                  <a:gd name="T77" fmla="*/ T76 w 1419"/>
                  <a:gd name="T78" fmla="+- 0 8010 7947"/>
                  <a:gd name="T79" fmla="*/ 8010 h 1419"/>
                  <a:gd name="T80" fmla="+- 0 5351 4284"/>
                  <a:gd name="T81" fmla="*/ T80 w 1419"/>
                  <a:gd name="T82" fmla="+- 0 8044 7947"/>
                  <a:gd name="T83" fmla="*/ 8044 h 1419"/>
                  <a:gd name="T84" fmla="+- 0 5412 4284"/>
                  <a:gd name="T85" fmla="*/ T84 w 1419"/>
                  <a:gd name="T86" fmla="+- 0 8084 7947"/>
                  <a:gd name="T87" fmla="*/ 8084 h 1419"/>
                  <a:gd name="T88" fmla="+- 0 5468 4284"/>
                  <a:gd name="T89" fmla="*/ T88 w 1419"/>
                  <a:gd name="T90" fmla="+- 0 8130 7947"/>
                  <a:gd name="T91" fmla="*/ 8130 h 1419"/>
                  <a:gd name="T92" fmla="+- 0 5520 4284"/>
                  <a:gd name="T93" fmla="*/ T92 w 1419"/>
                  <a:gd name="T94" fmla="+- 0 8181 7947"/>
                  <a:gd name="T95" fmla="*/ 8181 h 1419"/>
                  <a:gd name="T96" fmla="+- 0 5566 4284"/>
                  <a:gd name="T97" fmla="*/ T96 w 1419"/>
                  <a:gd name="T98" fmla="+- 0 8237 7947"/>
                  <a:gd name="T99" fmla="*/ 8237 h 1419"/>
                  <a:gd name="T100" fmla="+- 0 5606 4284"/>
                  <a:gd name="T101" fmla="*/ T100 w 1419"/>
                  <a:gd name="T102" fmla="+- 0 8298 7947"/>
                  <a:gd name="T103" fmla="*/ 8298 h 1419"/>
                  <a:gd name="T104" fmla="+- 0 5639 4284"/>
                  <a:gd name="T105" fmla="*/ T104 w 1419"/>
                  <a:gd name="T106" fmla="+- 0 8363 7947"/>
                  <a:gd name="T107" fmla="*/ 8363 h 1419"/>
                  <a:gd name="T108" fmla="+- 0 5666 4284"/>
                  <a:gd name="T109" fmla="*/ T108 w 1419"/>
                  <a:gd name="T110" fmla="+- 0 8432 7947"/>
                  <a:gd name="T111" fmla="*/ 8432 h 1419"/>
                  <a:gd name="T112" fmla="+- 0 5686 4284"/>
                  <a:gd name="T113" fmla="*/ T112 w 1419"/>
                  <a:gd name="T114" fmla="+- 0 8504 7947"/>
                  <a:gd name="T115" fmla="*/ 8504 h 1419"/>
                  <a:gd name="T116" fmla="+- 0 5698 4284"/>
                  <a:gd name="T117" fmla="*/ T116 w 1419"/>
                  <a:gd name="T118" fmla="+- 0 8579 7947"/>
                  <a:gd name="T119" fmla="*/ 8579 h 1419"/>
                  <a:gd name="T120" fmla="+- 0 5702 4284"/>
                  <a:gd name="T121" fmla="*/ T120 w 1419"/>
                  <a:gd name="T122" fmla="+- 0 8656 7947"/>
                  <a:gd name="T123" fmla="*/ 8656 h 1419"/>
                  <a:gd name="T124" fmla="+- 0 5698 4284"/>
                  <a:gd name="T125" fmla="*/ T124 w 1419"/>
                  <a:gd name="T126" fmla="+- 0 8734 7947"/>
                  <a:gd name="T127" fmla="*/ 8734 h 1419"/>
                  <a:gd name="T128" fmla="+- 0 5686 4284"/>
                  <a:gd name="T129" fmla="*/ T128 w 1419"/>
                  <a:gd name="T130" fmla="+- 0 8808 7947"/>
                  <a:gd name="T131" fmla="*/ 8808 h 1419"/>
                  <a:gd name="T132" fmla="+- 0 5666 4284"/>
                  <a:gd name="T133" fmla="*/ T132 w 1419"/>
                  <a:gd name="T134" fmla="+- 0 8880 7947"/>
                  <a:gd name="T135" fmla="*/ 8880 h 1419"/>
                  <a:gd name="T136" fmla="+- 0 5639 4284"/>
                  <a:gd name="T137" fmla="*/ T136 w 1419"/>
                  <a:gd name="T138" fmla="+- 0 8949 7947"/>
                  <a:gd name="T139" fmla="*/ 8949 h 1419"/>
                  <a:gd name="T140" fmla="+- 0 5606 4284"/>
                  <a:gd name="T141" fmla="*/ T140 w 1419"/>
                  <a:gd name="T142" fmla="+- 0 9014 7947"/>
                  <a:gd name="T143" fmla="*/ 9014 h 1419"/>
                  <a:gd name="T144" fmla="+- 0 5566 4284"/>
                  <a:gd name="T145" fmla="*/ T144 w 1419"/>
                  <a:gd name="T146" fmla="+- 0 9075 7947"/>
                  <a:gd name="T147" fmla="*/ 9075 h 1419"/>
                  <a:gd name="T148" fmla="+- 0 5520 4284"/>
                  <a:gd name="T149" fmla="*/ T148 w 1419"/>
                  <a:gd name="T150" fmla="+- 0 9131 7947"/>
                  <a:gd name="T151" fmla="*/ 9131 h 1419"/>
                  <a:gd name="T152" fmla="+- 0 5468 4284"/>
                  <a:gd name="T153" fmla="*/ T152 w 1419"/>
                  <a:gd name="T154" fmla="+- 0 9183 7947"/>
                  <a:gd name="T155" fmla="*/ 9183 h 1419"/>
                  <a:gd name="T156" fmla="+- 0 5412 4284"/>
                  <a:gd name="T157" fmla="*/ T156 w 1419"/>
                  <a:gd name="T158" fmla="+- 0 9229 7947"/>
                  <a:gd name="T159" fmla="*/ 9229 h 1419"/>
                  <a:gd name="T160" fmla="+- 0 5351 4284"/>
                  <a:gd name="T161" fmla="*/ T160 w 1419"/>
                  <a:gd name="T162" fmla="+- 0 9269 7947"/>
                  <a:gd name="T163" fmla="*/ 9269 h 1419"/>
                  <a:gd name="T164" fmla="+- 0 5286 4284"/>
                  <a:gd name="T165" fmla="*/ T164 w 1419"/>
                  <a:gd name="T166" fmla="+- 0 9302 7947"/>
                  <a:gd name="T167" fmla="*/ 9302 h 1419"/>
                  <a:gd name="T168" fmla="+- 0 5217 4284"/>
                  <a:gd name="T169" fmla="*/ T168 w 1419"/>
                  <a:gd name="T170" fmla="+- 0 9329 7947"/>
                  <a:gd name="T171" fmla="*/ 9329 h 1419"/>
                  <a:gd name="T172" fmla="+- 0 5145 4284"/>
                  <a:gd name="T173" fmla="*/ T172 w 1419"/>
                  <a:gd name="T174" fmla="+- 0 9349 7947"/>
                  <a:gd name="T175" fmla="*/ 9349 h 1419"/>
                  <a:gd name="T176" fmla="+- 0 5070 4284"/>
                  <a:gd name="T177" fmla="*/ T176 w 1419"/>
                  <a:gd name="T178" fmla="+- 0 9361 7947"/>
                  <a:gd name="T179" fmla="*/ 9361 h 1419"/>
                  <a:gd name="T180" fmla="+- 0 4993 4284"/>
                  <a:gd name="T181" fmla="*/ T180 w 1419"/>
                  <a:gd name="T182" fmla="+- 0 9366 7947"/>
                  <a:gd name="T183" fmla="*/ 9366 h 1419"/>
                  <a:gd name="T184" fmla="+- 0 4916 4284"/>
                  <a:gd name="T185" fmla="*/ T184 w 1419"/>
                  <a:gd name="T186" fmla="+- 0 9361 7947"/>
                  <a:gd name="T187" fmla="*/ 9361 h 1419"/>
                  <a:gd name="T188" fmla="+- 0 4841 4284"/>
                  <a:gd name="T189" fmla="*/ T188 w 1419"/>
                  <a:gd name="T190" fmla="+- 0 9349 7947"/>
                  <a:gd name="T191" fmla="*/ 9349 h 1419"/>
                  <a:gd name="T192" fmla="+- 0 4769 4284"/>
                  <a:gd name="T193" fmla="*/ T192 w 1419"/>
                  <a:gd name="T194" fmla="+- 0 9329 7947"/>
                  <a:gd name="T195" fmla="*/ 9329 h 1419"/>
                  <a:gd name="T196" fmla="+- 0 4700 4284"/>
                  <a:gd name="T197" fmla="*/ T196 w 1419"/>
                  <a:gd name="T198" fmla="+- 0 9302 7947"/>
                  <a:gd name="T199" fmla="*/ 9302 h 1419"/>
                  <a:gd name="T200" fmla="+- 0 4635 4284"/>
                  <a:gd name="T201" fmla="*/ T200 w 1419"/>
                  <a:gd name="T202" fmla="+- 0 9269 7947"/>
                  <a:gd name="T203" fmla="*/ 9269 h 1419"/>
                  <a:gd name="T204" fmla="+- 0 4574 4284"/>
                  <a:gd name="T205" fmla="*/ T204 w 1419"/>
                  <a:gd name="T206" fmla="+- 0 9229 7947"/>
                  <a:gd name="T207" fmla="*/ 9229 h 1419"/>
                  <a:gd name="T208" fmla="+- 0 4518 4284"/>
                  <a:gd name="T209" fmla="*/ T208 w 1419"/>
                  <a:gd name="T210" fmla="+- 0 9183 7947"/>
                  <a:gd name="T211" fmla="*/ 9183 h 1419"/>
                  <a:gd name="T212" fmla="+- 0 4467 4284"/>
                  <a:gd name="T213" fmla="*/ T212 w 1419"/>
                  <a:gd name="T214" fmla="+- 0 9131 7947"/>
                  <a:gd name="T215" fmla="*/ 9131 h 1419"/>
                  <a:gd name="T216" fmla="+- 0 4421 4284"/>
                  <a:gd name="T217" fmla="*/ T216 w 1419"/>
                  <a:gd name="T218" fmla="+- 0 9075 7947"/>
                  <a:gd name="T219" fmla="*/ 9075 h 1419"/>
                  <a:gd name="T220" fmla="+- 0 4381 4284"/>
                  <a:gd name="T221" fmla="*/ T220 w 1419"/>
                  <a:gd name="T222" fmla="+- 0 9014 7947"/>
                  <a:gd name="T223" fmla="*/ 9014 h 1419"/>
                  <a:gd name="T224" fmla="+- 0 4347 4284"/>
                  <a:gd name="T225" fmla="*/ T224 w 1419"/>
                  <a:gd name="T226" fmla="+- 0 8949 7947"/>
                  <a:gd name="T227" fmla="*/ 8949 h 1419"/>
                  <a:gd name="T228" fmla="+- 0 4320 4284"/>
                  <a:gd name="T229" fmla="*/ T228 w 1419"/>
                  <a:gd name="T230" fmla="+- 0 8880 7947"/>
                  <a:gd name="T231" fmla="*/ 8880 h 1419"/>
                  <a:gd name="T232" fmla="+- 0 4300 4284"/>
                  <a:gd name="T233" fmla="*/ T232 w 1419"/>
                  <a:gd name="T234" fmla="+- 0 8808 7947"/>
                  <a:gd name="T235" fmla="*/ 8808 h 1419"/>
                  <a:gd name="T236" fmla="+- 0 4288 4284"/>
                  <a:gd name="T237" fmla="*/ T236 w 1419"/>
                  <a:gd name="T238" fmla="+- 0 8734 7947"/>
                  <a:gd name="T239" fmla="*/ 8734 h 1419"/>
                  <a:gd name="T240" fmla="+- 0 4284 4284"/>
                  <a:gd name="T241" fmla="*/ T240 w 1419"/>
                  <a:gd name="T242" fmla="+- 0 8656 7947"/>
                  <a:gd name="T243" fmla="*/ 8656 h 14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419" h="1419">
                    <a:moveTo>
                      <a:pt x="0" y="709"/>
                    </a:moveTo>
                    <a:lnTo>
                      <a:pt x="4" y="632"/>
                    </a:lnTo>
                    <a:lnTo>
                      <a:pt x="16" y="557"/>
                    </a:lnTo>
                    <a:lnTo>
                      <a:pt x="36" y="485"/>
                    </a:lnTo>
                    <a:lnTo>
                      <a:pt x="63" y="416"/>
                    </a:lnTo>
                    <a:lnTo>
                      <a:pt x="97" y="351"/>
                    </a:lnTo>
                    <a:lnTo>
                      <a:pt x="137" y="290"/>
                    </a:lnTo>
                    <a:lnTo>
                      <a:pt x="183" y="234"/>
                    </a:lnTo>
                    <a:lnTo>
                      <a:pt x="234" y="183"/>
                    </a:lnTo>
                    <a:lnTo>
                      <a:pt x="290" y="137"/>
                    </a:lnTo>
                    <a:lnTo>
                      <a:pt x="351" y="97"/>
                    </a:lnTo>
                    <a:lnTo>
                      <a:pt x="416" y="63"/>
                    </a:lnTo>
                    <a:lnTo>
                      <a:pt x="485" y="36"/>
                    </a:lnTo>
                    <a:lnTo>
                      <a:pt x="557" y="17"/>
                    </a:lnTo>
                    <a:lnTo>
                      <a:pt x="632" y="4"/>
                    </a:lnTo>
                    <a:lnTo>
                      <a:pt x="709" y="0"/>
                    </a:lnTo>
                    <a:lnTo>
                      <a:pt x="786" y="4"/>
                    </a:lnTo>
                    <a:lnTo>
                      <a:pt x="861" y="17"/>
                    </a:lnTo>
                    <a:lnTo>
                      <a:pt x="933" y="36"/>
                    </a:lnTo>
                    <a:lnTo>
                      <a:pt x="1002" y="63"/>
                    </a:lnTo>
                    <a:lnTo>
                      <a:pt x="1067" y="97"/>
                    </a:lnTo>
                    <a:lnTo>
                      <a:pt x="1128" y="137"/>
                    </a:lnTo>
                    <a:lnTo>
                      <a:pt x="1184" y="183"/>
                    </a:lnTo>
                    <a:lnTo>
                      <a:pt x="1236" y="234"/>
                    </a:lnTo>
                    <a:lnTo>
                      <a:pt x="1282" y="290"/>
                    </a:lnTo>
                    <a:lnTo>
                      <a:pt x="1322" y="351"/>
                    </a:lnTo>
                    <a:lnTo>
                      <a:pt x="1355" y="416"/>
                    </a:lnTo>
                    <a:lnTo>
                      <a:pt x="1382" y="485"/>
                    </a:lnTo>
                    <a:lnTo>
                      <a:pt x="1402" y="557"/>
                    </a:lnTo>
                    <a:lnTo>
                      <a:pt x="1414" y="632"/>
                    </a:lnTo>
                    <a:lnTo>
                      <a:pt x="1418" y="709"/>
                    </a:lnTo>
                    <a:lnTo>
                      <a:pt x="1414" y="787"/>
                    </a:lnTo>
                    <a:lnTo>
                      <a:pt x="1402" y="861"/>
                    </a:lnTo>
                    <a:lnTo>
                      <a:pt x="1382" y="933"/>
                    </a:lnTo>
                    <a:lnTo>
                      <a:pt x="1355" y="1002"/>
                    </a:lnTo>
                    <a:lnTo>
                      <a:pt x="1322" y="1067"/>
                    </a:lnTo>
                    <a:lnTo>
                      <a:pt x="1282" y="1128"/>
                    </a:lnTo>
                    <a:lnTo>
                      <a:pt x="1236" y="1184"/>
                    </a:lnTo>
                    <a:lnTo>
                      <a:pt x="1184" y="1236"/>
                    </a:lnTo>
                    <a:lnTo>
                      <a:pt x="1128" y="1282"/>
                    </a:lnTo>
                    <a:lnTo>
                      <a:pt x="1067" y="1322"/>
                    </a:lnTo>
                    <a:lnTo>
                      <a:pt x="1002" y="1355"/>
                    </a:lnTo>
                    <a:lnTo>
                      <a:pt x="933" y="1382"/>
                    </a:lnTo>
                    <a:lnTo>
                      <a:pt x="861" y="1402"/>
                    </a:lnTo>
                    <a:lnTo>
                      <a:pt x="786" y="1414"/>
                    </a:lnTo>
                    <a:lnTo>
                      <a:pt x="709" y="1419"/>
                    </a:lnTo>
                    <a:lnTo>
                      <a:pt x="632" y="1414"/>
                    </a:lnTo>
                    <a:lnTo>
                      <a:pt x="557" y="1402"/>
                    </a:lnTo>
                    <a:lnTo>
                      <a:pt x="485" y="1382"/>
                    </a:lnTo>
                    <a:lnTo>
                      <a:pt x="416" y="1355"/>
                    </a:lnTo>
                    <a:lnTo>
                      <a:pt x="351" y="1322"/>
                    </a:lnTo>
                    <a:lnTo>
                      <a:pt x="290" y="1282"/>
                    </a:lnTo>
                    <a:lnTo>
                      <a:pt x="234" y="1236"/>
                    </a:lnTo>
                    <a:lnTo>
                      <a:pt x="183" y="1184"/>
                    </a:lnTo>
                    <a:lnTo>
                      <a:pt x="137" y="1128"/>
                    </a:lnTo>
                    <a:lnTo>
                      <a:pt x="97" y="1067"/>
                    </a:lnTo>
                    <a:lnTo>
                      <a:pt x="63" y="1002"/>
                    </a:lnTo>
                    <a:lnTo>
                      <a:pt x="36" y="933"/>
                    </a:lnTo>
                    <a:lnTo>
                      <a:pt x="16" y="861"/>
                    </a:lnTo>
                    <a:lnTo>
                      <a:pt x="4" y="787"/>
                    </a:lnTo>
                    <a:lnTo>
                      <a:pt x="0" y="709"/>
                    </a:lnTo>
                    <a:close/>
                  </a:path>
                </a:pathLst>
              </a:custGeom>
              <a:noFill/>
              <a:ln w="9144">
                <a:solidFill>
                  <a:srgbClr val="4F8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361846" y="1365058"/>
              <a:ext cx="418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Метеостанция и экологическая тропа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3405" y="2396759"/>
              <a:ext cx="4517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Картотеки фенологических наблюдений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8291" y="3425017"/>
              <a:ext cx="4578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Календари фенологических наблюдений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3405" y="4393788"/>
              <a:ext cx="3674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Тетради наблюдений</a:t>
              </a:r>
            </a:p>
            <a:p>
              <a:r>
                <a:rPr lang="ru-RU" dirty="0"/>
                <a:t> 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55192" y="5419583"/>
              <a:ext cx="5109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Энциклопедия </a:t>
              </a:r>
              <a:r>
                <a:rPr lang="ru-RU" dirty="0" smtClean="0"/>
                <a:t>Фенолога, </a:t>
              </a:r>
              <a:r>
                <a:rPr lang="ru-RU" dirty="0" err="1" smtClean="0"/>
                <a:t>Лэп</a:t>
              </a:r>
              <a:r>
                <a:rPr lang="ru-RU" dirty="0" smtClean="0"/>
                <a:t>-буки</a:t>
              </a:r>
              <a:r>
                <a:rPr lang="ru-RU" dirty="0"/>
                <a:t> 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3045" y="244601"/>
            <a:ext cx="844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Организация предметно-развивающей среды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157" y="404326"/>
            <a:ext cx="9955763" cy="14524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Практическое использование переносной погодной станции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как альтернатива стационарной уличной Метеостанции в рамках познавательно-исследовательской активности дошкольников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05" y="1711130"/>
            <a:ext cx="3629219" cy="48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6017</TotalTime>
  <Words>266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Cambria</vt:lpstr>
      <vt:lpstr>Cambria Math</vt:lpstr>
      <vt:lpstr>Times New Roman</vt:lpstr>
      <vt:lpstr>Trebuchet MS</vt:lpstr>
      <vt:lpstr>Wingdings 3</vt:lpstr>
      <vt:lpstr>Аспект</vt:lpstr>
      <vt:lpstr>Государственное бюджетное дошкольное образовательное учреждение детский сад №22 Невского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использование переносной погодной станции  как альтернатива стационарной уличной Метеостанции в рамках познавательно-исследовательской активности дошкольников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№22 Невского района Санкт-Петербурга</dc:title>
  <dc:creator>Sad1</dc:creator>
  <cp:lastModifiedBy>admin</cp:lastModifiedBy>
  <cp:revision>29</cp:revision>
  <dcterms:created xsi:type="dcterms:W3CDTF">2023-11-21T06:32:29Z</dcterms:created>
  <dcterms:modified xsi:type="dcterms:W3CDTF">2024-03-20T13:22:11Z</dcterms:modified>
</cp:coreProperties>
</file>